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Lst>
  <p:sldSz cy="10287000" cx="18288000"/>
  <p:notesSz cx="6858000" cy="9144000"/>
  <p:embeddedFontLst>
    <p:embeddedFont>
      <p:font typeface="Sansita"/>
      <p:regular r:id="rId23"/>
      <p:bold r:id="rId24"/>
      <p:italic r:id="rId25"/>
      <p:boldItalic r:id="rId26"/>
    </p:embeddedFont>
    <p:embeddedFont>
      <p:font typeface="DM Sans"/>
      <p:regular r:id="rId27"/>
      <p:bold r:id="rId28"/>
      <p:italic r:id="rId29"/>
      <p:boldItalic r:id="rId3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 uri="GoogleSlidesCustomDataVersion2">
      <go:slidesCustomData xmlns:go="http://customooxmlschemas.google.com/" r:id="rId31" roundtripDataSignature="AMtx7mitOORRujdrqWeFwkfZJNGc/uiwG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customschemas.google.com/relationships/presentationmetadata" Target="metadata"/><Relationship Id="rId30" Type="http://schemas.openxmlformats.org/officeDocument/2006/relationships/font" Target="fonts/DMSans-boldItalic.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Sansita-bold.fntdata"/><Relationship Id="rId23" Type="http://schemas.openxmlformats.org/officeDocument/2006/relationships/font" Target="fonts/Sansita-regular.fntdata"/><Relationship Id="rId26" Type="http://schemas.openxmlformats.org/officeDocument/2006/relationships/font" Target="fonts/Sansita-boldItalic.fntdata"/><Relationship Id="rId25" Type="http://schemas.openxmlformats.org/officeDocument/2006/relationships/font" Target="fonts/Sansita-italic.fntdata"/><Relationship Id="rId28" Type="http://schemas.openxmlformats.org/officeDocument/2006/relationships/font" Target="fonts/DMSans-bold.fntdata"/><Relationship Id="rId27" Type="http://schemas.openxmlformats.org/officeDocument/2006/relationships/font" Target="fonts/DMSans-regular.fntdata"/><Relationship Id="rId29" Type="http://schemas.openxmlformats.org/officeDocument/2006/relationships/font" Target="fonts/DMSans-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31c3e8dd0a1_9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g31c3e8dd0a1_9_21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31c3e8dd0a1_3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g31c3e8dd0a1_3_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31c3e8dd0a1_9_1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g31c3e8dd0a1_9_19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31c3e8dd0a1_9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g31c3e8dd0a1_9_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31c3e8dd0a1_9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g31c3e8dd0a1_9_10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31c3e8dd0a1_9_21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31c3e8dd0a1_9_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31c3e8dd0a1_14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31c3e8dd0a1_1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 name="Shape 11"/>
        <p:cNvGrpSpPr/>
        <p:nvPr/>
      </p:nvGrpSpPr>
      <p:grpSpPr>
        <a:xfrm>
          <a:off x="0" y="0"/>
          <a:ext cx="0" cy="0"/>
          <a:chOff x="0" y="0"/>
          <a:chExt cx="0" cy="0"/>
        </a:xfrm>
      </p:grpSpPr>
      <p:sp>
        <p:nvSpPr>
          <p:cNvPr id="12" name="Google Shape;12;p1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 name="Google Shape;13;p1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 name="Google Shape;14;p1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25"/>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1" name="Google Shape;71;p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2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26"/>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26"/>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7" name="Google Shape;77;p2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2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17"/>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17"/>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18" name="Google Shape;18;p1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1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1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1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 name="Google Shape;24;p1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1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1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19"/>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19"/>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30" name="Google Shape;30;p1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1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1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20"/>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6" name="Google Shape;36;p20"/>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7" name="Google Shape;37;p2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2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2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2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21"/>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3" name="Google Shape;43;p21"/>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4" name="Google Shape;44;p21"/>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5" name="Google Shape;45;p21"/>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6" name="Google Shape;46;p2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2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2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2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2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2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23"/>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23"/>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57" name="Google Shape;57;p23"/>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58" name="Google Shape;58;p2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2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2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24"/>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24"/>
          <p:cNvSpPr/>
          <p:nvPr>
            <p:ph idx="2" type="pic"/>
          </p:nvPr>
        </p:nvSpPr>
        <p:spPr>
          <a:xfrm>
            <a:off x="1792288" y="612775"/>
            <a:ext cx="5486400" cy="4114800"/>
          </a:xfrm>
          <a:prstGeom prst="rect">
            <a:avLst/>
          </a:prstGeom>
          <a:noFill/>
          <a:ln>
            <a:noFill/>
          </a:ln>
        </p:spPr>
      </p:sp>
      <p:sp>
        <p:nvSpPr>
          <p:cNvPr id="64" name="Google Shape;64;p24"/>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5" name="Google Shape;65;p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2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 name="Google Shape;8;p1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1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1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 Id="rId4" Type="http://schemas.openxmlformats.org/officeDocument/2006/relationships/image" Target="../media/image1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22.jpg"/><Relationship Id="rId4" Type="http://schemas.openxmlformats.org/officeDocument/2006/relationships/image" Target="../media/image24.png"/><Relationship Id="rId5" Type="http://schemas.openxmlformats.org/officeDocument/2006/relationships/image" Target="../media/image2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22.jpg"/><Relationship Id="rId4" Type="http://schemas.openxmlformats.org/officeDocument/2006/relationships/image" Target="../media/image24.png"/><Relationship Id="rId5" Type="http://schemas.openxmlformats.org/officeDocument/2006/relationships/image" Target="../media/image2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25.jpg"/><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9.png"/><Relationship Id="rId4" Type="http://schemas.openxmlformats.org/officeDocument/2006/relationships/image" Target="../media/image25.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40.png"/><Relationship Id="rId4" Type="http://schemas.openxmlformats.org/officeDocument/2006/relationships/image" Target="../media/image43.png"/></Relationships>
</file>

<file path=ppt/slides/_rels/slide17.xml.rels><?xml version="1.0" encoding="UTF-8" standalone="yes"?><Relationships xmlns="http://schemas.openxmlformats.org/package/2006/relationships"><Relationship Id="rId40" Type="http://schemas.openxmlformats.org/officeDocument/2006/relationships/image" Target="../media/image64.png"/><Relationship Id="rId42" Type="http://schemas.openxmlformats.org/officeDocument/2006/relationships/image" Target="../media/image65.png"/><Relationship Id="rId41" Type="http://schemas.openxmlformats.org/officeDocument/2006/relationships/image" Target="../media/image72.png"/><Relationship Id="rId44" Type="http://schemas.openxmlformats.org/officeDocument/2006/relationships/image" Target="../media/image74.png"/><Relationship Id="rId43" Type="http://schemas.openxmlformats.org/officeDocument/2006/relationships/image" Target="../media/image66.png"/><Relationship Id="rId46" Type="http://schemas.openxmlformats.org/officeDocument/2006/relationships/image" Target="../media/image71.png"/><Relationship Id="rId45" Type="http://schemas.openxmlformats.org/officeDocument/2006/relationships/image" Target="../media/image67.png"/><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28.png"/><Relationship Id="rId4" Type="http://schemas.openxmlformats.org/officeDocument/2006/relationships/image" Target="../media/image30.png"/><Relationship Id="rId9" Type="http://schemas.openxmlformats.org/officeDocument/2006/relationships/image" Target="../media/image29.png"/><Relationship Id="rId48" Type="http://schemas.openxmlformats.org/officeDocument/2006/relationships/image" Target="../media/image68.png"/><Relationship Id="rId47" Type="http://schemas.openxmlformats.org/officeDocument/2006/relationships/image" Target="../media/image70.png"/><Relationship Id="rId49" Type="http://schemas.openxmlformats.org/officeDocument/2006/relationships/image" Target="../media/image15.png"/><Relationship Id="rId5" Type="http://schemas.openxmlformats.org/officeDocument/2006/relationships/image" Target="../media/image33.png"/><Relationship Id="rId6" Type="http://schemas.openxmlformats.org/officeDocument/2006/relationships/image" Target="../media/image6.png"/><Relationship Id="rId7" Type="http://schemas.openxmlformats.org/officeDocument/2006/relationships/image" Target="../media/image42.png"/><Relationship Id="rId8" Type="http://schemas.openxmlformats.org/officeDocument/2006/relationships/image" Target="../media/image31.png"/><Relationship Id="rId31" Type="http://schemas.openxmlformats.org/officeDocument/2006/relationships/image" Target="../media/image12.png"/><Relationship Id="rId30" Type="http://schemas.openxmlformats.org/officeDocument/2006/relationships/image" Target="../media/image56.png"/><Relationship Id="rId33" Type="http://schemas.openxmlformats.org/officeDocument/2006/relationships/image" Target="../media/image57.png"/><Relationship Id="rId32" Type="http://schemas.openxmlformats.org/officeDocument/2006/relationships/image" Target="../media/image62.png"/><Relationship Id="rId35" Type="http://schemas.openxmlformats.org/officeDocument/2006/relationships/image" Target="../media/image61.png"/><Relationship Id="rId34" Type="http://schemas.openxmlformats.org/officeDocument/2006/relationships/image" Target="../media/image63.png"/><Relationship Id="rId37" Type="http://schemas.openxmlformats.org/officeDocument/2006/relationships/image" Target="../media/image59.png"/><Relationship Id="rId36" Type="http://schemas.openxmlformats.org/officeDocument/2006/relationships/image" Target="../media/image54.png"/><Relationship Id="rId39" Type="http://schemas.openxmlformats.org/officeDocument/2006/relationships/image" Target="../media/image58.png"/><Relationship Id="rId38" Type="http://schemas.openxmlformats.org/officeDocument/2006/relationships/image" Target="../media/image60.png"/><Relationship Id="rId20" Type="http://schemas.openxmlformats.org/officeDocument/2006/relationships/image" Target="../media/image55.png"/><Relationship Id="rId22" Type="http://schemas.openxmlformats.org/officeDocument/2006/relationships/image" Target="../media/image46.png"/><Relationship Id="rId21" Type="http://schemas.openxmlformats.org/officeDocument/2006/relationships/image" Target="../media/image51.png"/><Relationship Id="rId24" Type="http://schemas.openxmlformats.org/officeDocument/2006/relationships/image" Target="../media/image48.png"/><Relationship Id="rId23" Type="http://schemas.openxmlformats.org/officeDocument/2006/relationships/image" Target="../media/image47.png"/><Relationship Id="rId26" Type="http://schemas.openxmlformats.org/officeDocument/2006/relationships/image" Target="../media/image53.png"/><Relationship Id="rId25" Type="http://schemas.openxmlformats.org/officeDocument/2006/relationships/image" Target="../media/image50.png"/><Relationship Id="rId28" Type="http://schemas.openxmlformats.org/officeDocument/2006/relationships/image" Target="../media/image73.png"/><Relationship Id="rId27" Type="http://schemas.openxmlformats.org/officeDocument/2006/relationships/image" Target="../media/image49.png"/><Relationship Id="rId29" Type="http://schemas.openxmlformats.org/officeDocument/2006/relationships/image" Target="../media/image52.png"/><Relationship Id="rId50" Type="http://schemas.openxmlformats.org/officeDocument/2006/relationships/image" Target="../media/image69.png"/><Relationship Id="rId11" Type="http://schemas.openxmlformats.org/officeDocument/2006/relationships/image" Target="../media/image32.png"/><Relationship Id="rId10" Type="http://schemas.openxmlformats.org/officeDocument/2006/relationships/image" Target="../media/image36.png"/><Relationship Id="rId13" Type="http://schemas.openxmlformats.org/officeDocument/2006/relationships/image" Target="../media/image35.png"/><Relationship Id="rId12" Type="http://schemas.openxmlformats.org/officeDocument/2006/relationships/image" Target="../media/image45.png"/><Relationship Id="rId15" Type="http://schemas.openxmlformats.org/officeDocument/2006/relationships/image" Target="../media/image39.png"/><Relationship Id="rId14" Type="http://schemas.openxmlformats.org/officeDocument/2006/relationships/image" Target="../media/image34.png"/><Relationship Id="rId17" Type="http://schemas.openxmlformats.org/officeDocument/2006/relationships/image" Target="../media/image5.png"/><Relationship Id="rId16" Type="http://schemas.openxmlformats.org/officeDocument/2006/relationships/image" Target="../media/image38.png"/><Relationship Id="rId19" Type="http://schemas.openxmlformats.org/officeDocument/2006/relationships/image" Target="../media/image44.png"/><Relationship Id="rId18" Type="http://schemas.openxmlformats.org/officeDocument/2006/relationships/image" Target="../media/image4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4.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png"/><Relationship Id="rId4" Type="http://schemas.openxmlformats.org/officeDocument/2006/relationships/image" Target="../media/image9.png"/><Relationship Id="rId5" Type="http://schemas.openxmlformats.org/officeDocument/2006/relationships/image" Target="../media/image11.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6.png"/><Relationship Id="rId4" Type="http://schemas.openxmlformats.org/officeDocument/2006/relationships/image" Target="../media/image5.png"/><Relationship Id="rId5" Type="http://schemas.openxmlformats.org/officeDocument/2006/relationships/image" Target="../media/image12.png"/><Relationship Id="rId6" Type="http://schemas.openxmlformats.org/officeDocument/2006/relationships/image" Target="../media/image1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8.png"/><Relationship Id="rId4" Type="http://schemas.openxmlformats.org/officeDocument/2006/relationships/image" Target="../media/image2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20.jp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8.pn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51D40"/>
        </a:solidFill>
      </p:bgPr>
    </p:bg>
    <p:spTree>
      <p:nvGrpSpPr>
        <p:cNvPr id="83" name="Shape 83"/>
        <p:cNvGrpSpPr/>
        <p:nvPr/>
      </p:nvGrpSpPr>
      <p:grpSpPr>
        <a:xfrm>
          <a:off x="0" y="0"/>
          <a:ext cx="0" cy="0"/>
          <a:chOff x="0" y="0"/>
          <a:chExt cx="0" cy="0"/>
        </a:xfrm>
      </p:grpSpPr>
      <p:grpSp>
        <p:nvGrpSpPr>
          <p:cNvPr id="84" name="Google Shape;84;p1"/>
          <p:cNvGrpSpPr/>
          <p:nvPr/>
        </p:nvGrpSpPr>
        <p:grpSpPr>
          <a:xfrm rot="-5400000">
            <a:off x="11338296" y="4100704"/>
            <a:ext cx="11958151" cy="2037819"/>
            <a:chOff x="0" y="-28575"/>
            <a:chExt cx="3149472" cy="536710"/>
          </a:xfrm>
        </p:grpSpPr>
        <p:sp>
          <p:nvSpPr>
            <p:cNvPr id="85" name="Google Shape;85;p1"/>
            <p:cNvSpPr/>
            <p:nvPr/>
          </p:nvSpPr>
          <p:spPr>
            <a:xfrm>
              <a:off x="0" y="0"/>
              <a:ext cx="3149472" cy="508135"/>
            </a:xfrm>
            <a:custGeom>
              <a:rect b="b" l="l" r="r" t="t"/>
              <a:pathLst>
                <a:path extrusionOk="0" h="508135" w="3149472">
                  <a:moveTo>
                    <a:pt x="0" y="0"/>
                  </a:moveTo>
                  <a:lnTo>
                    <a:pt x="3149472" y="0"/>
                  </a:lnTo>
                  <a:lnTo>
                    <a:pt x="3149472" y="508135"/>
                  </a:lnTo>
                  <a:lnTo>
                    <a:pt x="0" y="508135"/>
                  </a:lnTo>
                  <a:close/>
                </a:path>
              </a:pathLst>
            </a:custGeom>
            <a:solidFill>
              <a:srgbClr val="145DA0"/>
            </a:solidFill>
            <a:ln>
              <a:noFill/>
            </a:ln>
          </p:spPr>
        </p:sp>
        <p:sp>
          <p:nvSpPr>
            <p:cNvPr id="86" name="Google Shape;86;p1"/>
            <p:cNvSpPr txBox="1"/>
            <p:nvPr/>
          </p:nvSpPr>
          <p:spPr>
            <a:xfrm>
              <a:off x="0" y="-28575"/>
              <a:ext cx="3149472" cy="536710"/>
            </a:xfrm>
            <a:prstGeom prst="rect">
              <a:avLst/>
            </a:prstGeom>
            <a:noFill/>
            <a:ln>
              <a:noFill/>
            </a:ln>
          </p:spPr>
          <p:txBody>
            <a:bodyPr anchorCtr="0" anchor="ctr" bIns="50800" lIns="50800" spcFirstLastPara="1" rIns="50800" wrap="square" tIns="50800">
              <a:noAutofit/>
            </a:bodyPr>
            <a:lstStyle/>
            <a:p>
              <a:pPr indent="0" lvl="0" marL="0" marR="0" rtl="0" algn="ctr">
                <a:lnSpc>
                  <a:spcPct val="143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87" name="Google Shape;87;p1"/>
          <p:cNvSpPr/>
          <p:nvPr/>
        </p:nvSpPr>
        <p:spPr>
          <a:xfrm>
            <a:off x="11208957" y="-1011147"/>
            <a:ext cx="2647750" cy="2647750"/>
          </a:xfrm>
          <a:custGeom>
            <a:rect b="b" l="l" r="r" t="t"/>
            <a:pathLst>
              <a:path extrusionOk="0" h="2647750" w="2647750">
                <a:moveTo>
                  <a:pt x="0" y="0"/>
                </a:moveTo>
                <a:lnTo>
                  <a:pt x="2647750" y="0"/>
                </a:lnTo>
                <a:lnTo>
                  <a:pt x="2647750" y="2647750"/>
                </a:lnTo>
                <a:lnTo>
                  <a:pt x="0" y="2647750"/>
                </a:lnTo>
                <a:lnTo>
                  <a:pt x="0" y="0"/>
                </a:lnTo>
                <a:close/>
              </a:path>
            </a:pathLst>
          </a:custGeom>
          <a:blipFill rotWithShape="1">
            <a:blip r:embed="rId3">
              <a:alphaModFix/>
            </a:blip>
            <a:stretch>
              <a:fillRect b="0" l="0" r="0" t="0"/>
            </a:stretch>
          </a:blipFill>
          <a:ln>
            <a:noFill/>
          </a:ln>
        </p:spPr>
      </p:sp>
      <p:sp>
        <p:nvSpPr>
          <p:cNvPr id="88" name="Google Shape;88;p1"/>
          <p:cNvSpPr txBox="1"/>
          <p:nvPr/>
        </p:nvSpPr>
        <p:spPr>
          <a:xfrm>
            <a:off x="773350" y="6295350"/>
            <a:ext cx="7913400" cy="1294200"/>
          </a:xfrm>
          <a:prstGeom prst="rect">
            <a:avLst/>
          </a:prstGeom>
          <a:noFill/>
          <a:ln>
            <a:noFill/>
          </a:ln>
        </p:spPr>
        <p:txBody>
          <a:bodyPr anchorCtr="0" anchor="t" bIns="0" lIns="0" spcFirstLastPara="1" rIns="0" wrap="square" tIns="0">
            <a:spAutoFit/>
          </a:bodyPr>
          <a:lstStyle/>
          <a:p>
            <a:pPr indent="0" lvl="0" marL="0" marR="0" rtl="0" algn="l">
              <a:lnSpc>
                <a:spcPct val="123003"/>
              </a:lnSpc>
              <a:spcBef>
                <a:spcPts val="0"/>
              </a:spcBef>
              <a:spcAft>
                <a:spcPts val="0"/>
              </a:spcAft>
              <a:buNone/>
            </a:pPr>
            <a:r>
              <a:rPr i="1" lang="en-US" sz="2430">
                <a:solidFill>
                  <a:srgbClr val="56AEFF"/>
                </a:solidFill>
                <a:latin typeface="Sansita"/>
                <a:ea typeface="Sansita"/>
                <a:cs typeface="Sansita"/>
                <a:sym typeface="Sansita"/>
              </a:rPr>
              <a:t>Team 9</a:t>
            </a:r>
            <a:endParaRPr i="1" sz="2430">
              <a:solidFill>
                <a:srgbClr val="56AEFF"/>
              </a:solidFill>
              <a:latin typeface="Sansita"/>
              <a:ea typeface="Sansita"/>
              <a:cs typeface="Sansita"/>
              <a:sym typeface="Sansita"/>
            </a:endParaRPr>
          </a:p>
          <a:p>
            <a:pPr indent="0" lvl="0" marL="0" marR="0" rtl="0" algn="l">
              <a:lnSpc>
                <a:spcPct val="123003"/>
              </a:lnSpc>
              <a:spcBef>
                <a:spcPts val="0"/>
              </a:spcBef>
              <a:spcAft>
                <a:spcPts val="0"/>
              </a:spcAft>
              <a:buNone/>
            </a:pPr>
            <a:r>
              <a:rPr i="1" lang="en-US" sz="2430">
                <a:solidFill>
                  <a:srgbClr val="56AEFF"/>
                </a:solidFill>
                <a:latin typeface="Sansita"/>
                <a:ea typeface="Sansita"/>
                <a:cs typeface="Sansita"/>
                <a:sym typeface="Sansita"/>
              </a:rPr>
              <a:t>Contributors: Aryan Sehgal, Kaushiki Tiwary, Siddhant Nayar, Yash Kothari, Yashna Meher, Yifeng Chen.</a:t>
            </a:r>
            <a:endParaRPr i="1" sz="2430">
              <a:solidFill>
                <a:srgbClr val="56AEFF"/>
              </a:solidFill>
              <a:latin typeface="Sansita"/>
              <a:ea typeface="Sansita"/>
              <a:cs typeface="Sansita"/>
              <a:sym typeface="Sansita"/>
            </a:endParaRPr>
          </a:p>
        </p:txBody>
      </p:sp>
      <p:sp>
        <p:nvSpPr>
          <p:cNvPr id="89" name="Google Shape;89;p1"/>
          <p:cNvSpPr txBox="1"/>
          <p:nvPr/>
        </p:nvSpPr>
        <p:spPr>
          <a:xfrm>
            <a:off x="773348" y="1636604"/>
            <a:ext cx="10959000" cy="2438100"/>
          </a:xfrm>
          <a:prstGeom prst="rect">
            <a:avLst/>
          </a:prstGeom>
          <a:noFill/>
          <a:ln>
            <a:noFill/>
          </a:ln>
        </p:spPr>
        <p:txBody>
          <a:bodyPr anchorCtr="0" anchor="t" bIns="0" lIns="0" spcFirstLastPara="1" rIns="0" wrap="square" tIns="0">
            <a:spAutoFit/>
          </a:bodyPr>
          <a:lstStyle/>
          <a:p>
            <a:pPr indent="0" lvl="0" marL="0" marR="0" rtl="0" algn="l">
              <a:lnSpc>
                <a:spcPct val="120007"/>
              </a:lnSpc>
              <a:spcBef>
                <a:spcPts val="0"/>
              </a:spcBef>
              <a:spcAft>
                <a:spcPts val="0"/>
              </a:spcAft>
              <a:buNone/>
            </a:pPr>
            <a:r>
              <a:rPr b="1" lang="en-US" sz="7200">
                <a:solidFill>
                  <a:srgbClr val="FFFBFB"/>
                </a:solidFill>
              </a:rPr>
              <a:t>Comprehensive </a:t>
            </a:r>
            <a:endParaRPr b="1" sz="7200">
              <a:solidFill>
                <a:srgbClr val="FFFBFB"/>
              </a:solidFill>
            </a:endParaRPr>
          </a:p>
          <a:p>
            <a:pPr indent="0" lvl="0" marL="0" marR="0" rtl="0" algn="l">
              <a:lnSpc>
                <a:spcPct val="120007"/>
              </a:lnSpc>
              <a:spcBef>
                <a:spcPts val="0"/>
              </a:spcBef>
              <a:spcAft>
                <a:spcPts val="0"/>
              </a:spcAft>
              <a:buNone/>
            </a:pPr>
            <a:r>
              <a:rPr b="1" lang="en-US" sz="7200">
                <a:solidFill>
                  <a:srgbClr val="FFFBFB"/>
                </a:solidFill>
              </a:rPr>
              <a:t>Analysis of</a:t>
            </a:r>
            <a:endParaRPr sz="7200"/>
          </a:p>
        </p:txBody>
      </p:sp>
      <p:sp>
        <p:nvSpPr>
          <p:cNvPr id="90" name="Google Shape;90;p1"/>
          <p:cNvSpPr/>
          <p:nvPr/>
        </p:nvSpPr>
        <p:spPr>
          <a:xfrm>
            <a:off x="-295175" y="8630507"/>
            <a:ext cx="2647750" cy="2647750"/>
          </a:xfrm>
          <a:custGeom>
            <a:rect b="b" l="l" r="r" t="t"/>
            <a:pathLst>
              <a:path extrusionOk="0" h="2647750" w="2647750">
                <a:moveTo>
                  <a:pt x="0" y="0"/>
                </a:moveTo>
                <a:lnTo>
                  <a:pt x="2647750" y="0"/>
                </a:lnTo>
                <a:lnTo>
                  <a:pt x="2647750" y="2647751"/>
                </a:lnTo>
                <a:lnTo>
                  <a:pt x="0" y="2647751"/>
                </a:lnTo>
                <a:lnTo>
                  <a:pt x="0" y="0"/>
                </a:lnTo>
                <a:close/>
              </a:path>
            </a:pathLst>
          </a:custGeom>
          <a:blipFill rotWithShape="1">
            <a:blip r:embed="rId3">
              <a:alphaModFix/>
            </a:blip>
            <a:stretch>
              <a:fillRect b="0" l="0" r="0" t="0"/>
            </a:stretch>
          </a:blipFill>
          <a:ln>
            <a:noFill/>
          </a:ln>
        </p:spPr>
      </p:sp>
      <p:sp>
        <p:nvSpPr>
          <p:cNvPr id="91" name="Google Shape;91;p1"/>
          <p:cNvSpPr txBox="1"/>
          <p:nvPr/>
        </p:nvSpPr>
        <p:spPr>
          <a:xfrm>
            <a:off x="773348" y="4350811"/>
            <a:ext cx="9660000" cy="1108200"/>
          </a:xfrm>
          <a:prstGeom prst="rect">
            <a:avLst/>
          </a:prstGeom>
          <a:noFill/>
          <a:ln>
            <a:noFill/>
          </a:ln>
        </p:spPr>
        <p:txBody>
          <a:bodyPr anchorCtr="0" anchor="t" bIns="0" lIns="0" spcFirstLastPara="1" rIns="0" wrap="square" tIns="0">
            <a:spAutoFit/>
          </a:bodyPr>
          <a:lstStyle/>
          <a:p>
            <a:pPr indent="0" lvl="0" marL="0" marR="0" rtl="0" algn="l">
              <a:lnSpc>
                <a:spcPct val="120007"/>
              </a:lnSpc>
              <a:spcBef>
                <a:spcPts val="0"/>
              </a:spcBef>
              <a:spcAft>
                <a:spcPts val="0"/>
              </a:spcAft>
              <a:buNone/>
            </a:pPr>
            <a:r>
              <a:rPr b="1" lang="en-US" sz="7200">
                <a:solidFill>
                  <a:srgbClr val="56AEFF"/>
                </a:solidFill>
              </a:rPr>
              <a:t>UK Corporations</a:t>
            </a:r>
            <a:endParaRPr sz="7200"/>
          </a:p>
        </p:txBody>
      </p:sp>
      <p:pic>
        <p:nvPicPr>
          <p:cNvPr id="92" name="Google Shape;92;p1"/>
          <p:cNvPicPr preferRelativeResize="0"/>
          <p:nvPr/>
        </p:nvPicPr>
        <p:blipFill rotWithShape="1">
          <a:blip r:embed="rId4">
            <a:alphaModFix/>
          </a:blip>
          <a:srcRect b="0" l="12654" r="14575" t="0"/>
          <a:stretch/>
        </p:blipFill>
        <p:spPr>
          <a:xfrm>
            <a:off x="8687350" y="716525"/>
            <a:ext cx="8590623" cy="8853949"/>
          </a:xfrm>
          <a:prstGeom prst="rect">
            <a:avLst/>
          </a:prstGeom>
          <a:noFill/>
          <a:ln>
            <a:noFill/>
          </a:ln>
        </p:spPr>
      </p:pic>
      <p:sp>
        <p:nvSpPr>
          <p:cNvPr id="93" name="Google Shape;93;p1"/>
          <p:cNvSpPr/>
          <p:nvPr/>
        </p:nvSpPr>
        <p:spPr>
          <a:xfrm>
            <a:off x="8564275" y="623650"/>
            <a:ext cx="6456000" cy="9117600"/>
          </a:xfrm>
          <a:prstGeom prst="rect">
            <a:avLst/>
          </a:prstGeom>
          <a:gradFill>
            <a:gsLst>
              <a:gs pos="0">
                <a:srgbClr val="051D40"/>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94" name="Google Shape;94;p1"/>
          <p:cNvSpPr txBox="1"/>
          <p:nvPr/>
        </p:nvSpPr>
        <p:spPr>
          <a:xfrm>
            <a:off x="697150" y="7830725"/>
            <a:ext cx="8002200" cy="558600"/>
          </a:xfrm>
          <a:prstGeom prst="rect">
            <a:avLst/>
          </a:prstGeom>
          <a:noFill/>
          <a:ln>
            <a:noFill/>
          </a:ln>
        </p:spPr>
        <p:txBody>
          <a:bodyPr anchorCtr="0" anchor="t" bIns="91425" lIns="91425" spcFirstLastPara="1" rIns="91425" wrap="square" tIns="91425">
            <a:spAutoFit/>
          </a:bodyPr>
          <a:lstStyle/>
          <a:p>
            <a:pPr indent="0" lvl="0" marL="0" rtl="0" algn="l">
              <a:lnSpc>
                <a:spcPct val="123003"/>
              </a:lnSpc>
              <a:spcBef>
                <a:spcPts val="0"/>
              </a:spcBef>
              <a:spcAft>
                <a:spcPts val="0"/>
              </a:spcAft>
              <a:buNone/>
            </a:pPr>
            <a:r>
              <a:rPr i="1" lang="en-US" sz="2430">
                <a:solidFill>
                  <a:srgbClr val="56AEFF"/>
                </a:solidFill>
                <a:latin typeface="Sansita"/>
                <a:ea typeface="Sansita"/>
                <a:cs typeface="Sansita"/>
                <a:sym typeface="Sansita"/>
              </a:rPr>
              <a:t>Stakeholders： The UK government and Angel investors</a:t>
            </a:r>
            <a:endParaRPr i="1" sz="2430">
              <a:solidFill>
                <a:srgbClr val="56AEFF"/>
              </a:solidFill>
              <a:latin typeface="Sansita"/>
              <a:ea typeface="Sansita"/>
              <a:cs typeface="Sansita"/>
              <a:sym typeface="Sansita"/>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51D40"/>
        </a:solidFill>
      </p:bgPr>
    </p:bg>
    <p:spTree>
      <p:nvGrpSpPr>
        <p:cNvPr id="264" name="Shape 264"/>
        <p:cNvGrpSpPr/>
        <p:nvPr/>
      </p:nvGrpSpPr>
      <p:grpSpPr>
        <a:xfrm>
          <a:off x="0" y="0"/>
          <a:ext cx="0" cy="0"/>
          <a:chOff x="0" y="0"/>
          <a:chExt cx="0" cy="0"/>
        </a:xfrm>
      </p:grpSpPr>
      <p:sp>
        <p:nvSpPr>
          <p:cNvPr id="265" name="Google Shape;265;g31c3e8dd0a1_9_215"/>
          <p:cNvSpPr txBox="1"/>
          <p:nvPr/>
        </p:nvSpPr>
        <p:spPr>
          <a:xfrm>
            <a:off x="7566600" y="2180225"/>
            <a:ext cx="3154800" cy="1143000"/>
          </a:xfrm>
          <a:prstGeom prst="rect">
            <a:avLst/>
          </a:prstGeom>
          <a:solidFill>
            <a:srgbClr val="145DA0"/>
          </a:solidFill>
          <a:ln>
            <a:noFill/>
          </a:ln>
        </p:spPr>
        <p:txBody>
          <a:bodyPr anchorCtr="0" anchor="ctr" bIns="50800" lIns="50800" spcFirstLastPara="1" rIns="50800" wrap="square" tIns="50800">
            <a:noAutofit/>
          </a:bodyPr>
          <a:lstStyle/>
          <a:p>
            <a:pPr indent="0" lvl="0" marL="0" marR="0" rtl="0" algn="ctr">
              <a:lnSpc>
                <a:spcPct val="144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266" name="Google Shape;266;g31c3e8dd0a1_9_215"/>
          <p:cNvSpPr/>
          <p:nvPr/>
        </p:nvSpPr>
        <p:spPr>
          <a:xfrm>
            <a:off x="7012197" y="2142194"/>
            <a:ext cx="4162884" cy="1185051"/>
          </a:xfrm>
          <a:custGeom>
            <a:rect b="b" l="l" r="r" t="t"/>
            <a:pathLst>
              <a:path extrusionOk="0" h="730386" w="2565722">
                <a:moveTo>
                  <a:pt x="0" y="0"/>
                </a:moveTo>
                <a:lnTo>
                  <a:pt x="2362522" y="0"/>
                </a:lnTo>
                <a:lnTo>
                  <a:pt x="2565722" y="365193"/>
                </a:lnTo>
                <a:lnTo>
                  <a:pt x="2362522" y="730386"/>
                </a:lnTo>
                <a:lnTo>
                  <a:pt x="0" y="730386"/>
                </a:lnTo>
                <a:lnTo>
                  <a:pt x="203200" y="365193"/>
                </a:lnTo>
                <a:lnTo>
                  <a:pt x="0" y="0"/>
                </a:lnTo>
                <a:close/>
              </a:path>
            </a:pathLst>
          </a:custGeom>
          <a:solidFill>
            <a:srgbClr val="145DA0"/>
          </a:solidFill>
          <a:ln>
            <a:noFill/>
          </a:ln>
        </p:spPr>
      </p:sp>
      <p:sp>
        <p:nvSpPr>
          <p:cNvPr id="267" name="Google Shape;267;g31c3e8dd0a1_9_215"/>
          <p:cNvSpPr/>
          <p:nvPr/>
        </p:nvSpPr>
        <p:spPr>
          <a:xfrm rot="10800000">
            <a:off x="6092664" y="3345700"/>
            <a:ext cx="4162884" cy="1185051"/>
          </a:xfrm>
          <a:custGeom>
            <a:rect b="b" l="l" r="r" t="t"/>
            <a:pathLst>
              <a:path extrusionOk="0" h="730386" w="2565722">
                <a:moveTo>
                  <a:pt x="0" y="0"/>
                </a:moveTo>
                <a:lnTo>
                  <a:pt x="2362522" y="0"/>
                </a:lnTo>
                <a:lnTo>
                  <a:pt x="2565722" y="365193"/>
                </a:lnTo>
                <a:lnTo>
                  <a:pt x="2362522" y="730386"/>
                </a:lnTo>
                <a:lnTo>
                  <a:pt x="0" y="730386"/>
                </a:lnTo>
                <a:lnTo>
                  <a:pt x="203200" y="365193"/>
                </a:lnTo>
                <a:lnTo>
                  <a:pt x="0" y="0"/>
                </a:lnTo>
                <a:close/>
              </a:path>
            </a:pathLst>
          </a:custGeom>
          <a:solidFill>
            <a:srgbClr val="0071C9"/>
          </a:solidFill>
          <a:ln>
            <a:noFill/>
          </a:ln>
        </p:spPr>
      </p:sp>
      <p:sp>
        <p:nvSpPr>
          <p:cNvPr id="268" name="Google Shape;268;g31c3e8dd0a1_9_215"/>
          <p:cNvSpPr txBox="1"/>
          <p:nvPr/>
        </p:nvSpPr>
        <p:spPr>
          <a:xfrm rot="10800000">
            <a:off x="6549273" y="3370950"/>
            <a:ext cx="3250800" cy="1089600"/>
          </a:xfrm>
          <a:prstGeom prst="rect">
            <a:avLst/>
          </a:prstGeom>
          <a:solidFill>
            <a:srgbClr val="0071C9"/>
          </a:solidFill>
          <a:ln>
            <a:noFill/>
          </a:ln>
        </p:spPr>
        <p:txBody>
          <a:bodyPr anchorCtr="0" anchor="ctr" bIns="50800" lIns="50800" spcFirstLastPara="1" rIns="50800" wrap="square" tIns="50800">
            <a:noAutofit/>
          </a:bodyPr>
          <a:lstStyle/>
          <a:p>
            <a:pPr indent="0" lvl="0" marL="0" marR="0" rtl="0" algn="ctr">
              <a:lnSpc>
                <a:spcPct val="144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269" name="Google Shape;269;g31c3e8dd0a1_9_215"/>
          <p:cNvSpPr/>
          <p:nvPr/>
        </p:nvSpPr>
        <p:spPr>
          <a:xfrm>
            <a:off x="7724615" y="4553226"/>
            <a:ext cx="4162884" cy="1185051"/>
          </a:xfrm>
          <a:custGeom>
            <a:rect b="b" l="l" r="r" t="t"/>
            <a:pathLst>
              <a:path extrusionOk="0" h="730386" w="2565722">
                <a:moveTo>
                  <a:pt x="0" y="0"/>
                </a:moveTo>
                <a:lnTo>
                  <a:pt x="2362522" y="0"/>
                </a:lnTo>
                <a:lnTo>
                  <a:pt x="2565722" y="365193"/>
                </a:lnTo>
                <a:lnTo>
                  <a:pt x="2362522" y="730386"/>
                </a:lnTo>
                <a:lnTo>
                  <a:pt x="0" y="730386"/>
                </a:lnTo>
                <a:lnTo>
                  <a:pt x="203200" y="365193"/>
                </a:lnTo>
                <a:lnTo>
                  <a:pt x="0" y="0"/>
                </a:lnTo>
                <a:close/>
              </a:path>
            </a:pathLst>
          </a:custGeom>
          <a:solidFill>
            <a:srgbClr val="56AEFF"/>
          </a:solidFill>
          <a:ln>
            <a:noFill/>
          </a:ln>
        </p:spPr>
      </p:sp>
      <p:sp>
        <p:nvSpPr>
          <p:cNvPr id="270" name="Google Shape;270;g31c3e8dd0a1_9_215"/>
          <p:cNvSpPr txBox="1"/>
          <p:nvPr/>
        </p:nvSpPr>
        <p:spPr>
          <a:xfrm>
            <a:off x="8287500" y="4657537"/>
            <a:ext cx="3036000" cy="975900"/>
          </a:xfrm>
          <a:prstGeom prst="rect">
            <a:avLst/>
          </a:prstGeom>
          <a:solidFill>
            <a:srgbClr val="56AEFF"/>
          </a:solidFill>
          <a:ln>
            <a:noFill/>
          </a:ln>
        </p:spPr>
        <p:txBody>
          <a:bodyPr anchorCtr="0" anchor="ctr" bIns="50800" lIns="50800" spcFirstLastPara="1" rIns="50800" wrap="square" tIns="50800">
            <a:noAutofit/>
          </a:bodyPr>
          <a:lstStyle/>
          <a:p>
            <a:pPr indent="0" lvl="0" marL="0" marR="0" rtl="0" algn="ctr">
              <a:lnSpc>
                <a:spcPct val="144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nvGrpSpPr>
          <p:cNvPr id="271" name="Google Shape;271;g31c3e8dd0a1_9_215"/>
          <p:cNvGrpSpPr/>
          <p:nvPr/>
        </p:nvGrpSpPr>
        <p:grpSpPr>
          <a:xfrm rot="10800000">
            <a:off x="6758096" y="5737740"/>
            <a:ext cx="4161858" cy="1246746"/>
            <a:chOff x="0" y="-38100"/>
            <a:chExt cx="2565722" cy="768600"/>
          </a:xfrm>
        </p:grpSpPr>
        <p:sp>
          <p:nvSpPr>
            <p:cNvPr id="272" name="Google Shape;272;g31c3e8dd0a1_9_215"/>
            <p:cNvSpPr/>
            <p:nvPr/>
          </p:nvSpPr>
          <p:spPr>
            <a:xfrm>
              <a:off x="0" y="0"/>
              <a:ext cx="2565722" cy="730386"/>
            </a:xfrm>
            <a:custGeom>
              <a:rect b="b" l="l" r="r" t="t"/>
              <a:pathLst>
                <a:path extrusionOk="0" h="730386" w="2565722">
                  <a:moveTo>
                    <a:pt x="0" y="0"/>
                  </a:moveTo>
                  <a:lnTo>
                    <a:pt x="2362522" y="0"/>
                  </a:lnTo>
                  <a:lnTo>
                    <a:pt x="2565722" y="365193"/>
                  </a:lnTo>
                  <a:lnTo>
                    <a:pt x="2362522" y="730386"/>
                  </a:lnTo>
                  <a:lnTo>
                    <a:pt x="0" y="730386"/>
                  </a:lnTo>
                  <a:lnTo>
                    <a:pt x="203200" y="365193"/>
                  </a:lnTo>
                  <a:lnTo>
                    <a:pt x="0" y="0"/>
                  </a:lnTo>
                  <a:close/>
                </a:path>
              </a:pathLst>
            </a:custGeom>
            <a:solidFill>
              <a:srgbClr val="4BD1FB"/>
            </a:solidFill>
            <a:ln>
              <a:noFill/>
            </a:ln>
          </p:spPr>
        </p:sp>
        <p:sp>
          <p:nvSpPr>
            <p:cNvPr id="273" name="Google Shape;273;g31c3e8dd0a1_9_215"/>
            <p:cNvSpPr txBox="1"/>
            <p:nvPr/>
          </p:nvSpPr>
          <p:spPr>
            <a:xfrm>
              <a:off x="177800" y="-38100"/>
              <a:ext cx="2311800" cy="768600"/>
            </a:xfrm>
            <a:prstGeom prst="rect">
              <a:avLst/>
            </a:prstGeom>
            <a:noFill/>
            <a:ln>
              <a:noFill/>
            </a:ln>
          </p:spPr>
          <p:txBody>
            <a:bodyPr anchorCtr="0" anchor="ctr" bIns="50800" lIns="50800" spcFirstLastPara="1" rIns="50800" wrap="square" tIns="50800">
              <a:noAutofit/>
            </a:bodyPr>
            <a:lstStyle/>
            <a:p>
              <a:pPr indent="0" lvl="0" marL="0" marR="0" rtl="0" algn="ctr">
                <a:lnSpc>
                  <a:spcPct val="144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74" name="Google Shape;274;g31c3e8dd0a1_9_215"/>
          <p:cNvGrpSpPr/>
          <p:nvPr/>
        </p:nvGrpSpPr>
        <p:grpSpPr>
          <a:xfrm>
            <a:off x="7724615" y="6856701"/>
            <a:ext cx="4161858" cy="1246746"/>
            <a:chOff x="0" y="-38100"/>
            <a:chExt cx="2565722" cy="768600"/>
          </a:xfrm>
        </p:grpSpPr>
        <p:sp>
          <p:nvSpPr>
            <p:cNvPr id="275" name="Google Shape;275;g31c3e8dd0a1_9_215"/>
            <p:cNvSpPr/>
            <p:nvPr/>
          </p:nvSpPr>
          <p:spPr>
            <a:xfrm>
              <a:off x="0" y="0"/>
              <a:ext cx="2565722" cy="730386"/>
            </a:xfrm>
            <a:custGeom>
              <a:rect b="b" l="l" r="r" t="t"/>
              <a:pathLst>
                <a:path extrusionOk="0" h="730386" w="2565722">
                  <a:moveTo>
                    <a:pt x="0" y="0"/>
                  </a:moveTo>
                  <a:lnTo>
                    <a:pt x="2362522" y="0"/>
                  </a:lnTo>
                  <a:lnTo>
                    <a:pt x="2565722" y="365193"/>
                  </a:lnTo>
                  <a:lnTo>
                    <a:pt x="2362522" y="730386"/>
                  </a:lnTo>
                  <a:lnTo>
                    <a:pt x="0" y="730386"/>
                  </a:lnTo>
                  <a:lnTo>
                    <a:pt x="203200" y="365193"/>
                  </a:lnTo>
                  <a:lnTo>
                    <a:pt x="0" y="0"/>
                  </a:lnTo>
                  <a:close/>
                </a:path>
              </a:pathLst>
            </a:custGeom>
            <a:solidFill>
              <a:srgbClr val="CFF4FF"/>
            </a:solidFill>
            <a:ln>
              <a:noFill/>
            </a:ln>
          </p:spPr>
        </p:sp>
        <p:sp>
          <p:nvSpPr>
            <p:cNvPr id="276" name="Google Shape;276;g31c3e8dd0a1_9_215"/>
            <p:cNvSpPr txBox="1"/>
            <p:nvPr/>
          </p:nvSpPr>
          <p:spPr>
            <a:xfrm>
              <a:off x="177800" y="-38100"/>
              <a:ext cx="2311800" cy="768600"/>
            </a:xfrm>
            <a:prstGeom prst="rect">
              <a:avLst/>
            </a:prstGeom>
            <a:noFill/>
            <a:ln>
              <a:noFill/>
            </a:ln>
          </p:spPr>
          <p:txBody>
            <a:bodyPr anchorCtr="0" anchor="ctr" bIns="50800" lIns="50800" spcFirstLastPara="1" rIns="50800" wrap="square" tIns="50800">
              <a:noAutofit/>
            </a:bodyPr>
            <a:lstStyle/>
            <a:p>
              <a:pPr indent="0" lvl="0" marL="0" marR="0" rtl="0" algn="ctr">
                <a:lnSpc>
                  <a:spcPct val="144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77" name="Google Shape;277;g31c3e8dd0a1_9_215"/>
          <p:cNvSpPr txBox="1"/>
          <p:nvPr/>
        </p:nvSpPr>
        <p:spPr>
          <a:xfrm>
            <a:off x="6802031" y="3595575"/>
            <a:ext cx="2745300" cy="578400"/>
          </a:xfrm>
          <a:prstGeom prst="rect">
            <a:avLst/>
          </a:prstGeom>
          <a:noFill/>
          <a:ln>
            <a:noFill/>
          </a:ln>
        </p:spPr>
        <p:txBody>
          <a:bodyPr anchorCtr="0" anchor="t" bIns="0" lIns="0" spcFirstLastPara="1" rIns="0" wrap="square" tIns="0">
            <a:spAutoFit/>
          </a:bodyPr>
          <a:lstStyle/>
          <a:p>
            <a:pPr indent="0" lvl="0" marL="0" marR="0" rtl="0" algn="ctr">
              <a:lnSpc>
                <a:spcPct val="138009"/>
              </a:lnSpc>
              <a:spcBef>
                <a:spcPts val="0"/>
              </a:spcBef>
              <a:spcAft>
                <a:spcPts val="0"/>
              </a:spcAft>
              <a:buNone/>
            </a:pPr>
            <a:r>
              <a:rPr b="1" lang="en-US" sz="3757">
                <a:solidFill>
                  <a:srgbClr val="051D40"/>
                </a:solidFill>
                <a:latin typeface="DM Sans"/>
                <a:ea typeface="DM Sans"/>
                <a:cs typeface="DM Sans"/>
                <a:sym typeface="DM Sans"/>
              </a:rPr>
              <a:t>2.</a:t>
            </a:r>
            <a:endParaRPr/>
          </a:p>
        </p:txBody>
      </p:sp>
      <p:sp>
        <p:nvSpPr>
          <p:cNvPr id="278" name="Google Shape;278;g31c3e8dd0a1_9_215"/>
          <p:cNvSpPr txBox="1"/>
          <p:nvPr/>
        </p:nvSpPr>
        <p:spPr>
          <a:xfrm>
            <a:off x="7972268" y="2433321"/>
            <a:ext cx="2745300" cy="578400"/>
          </a:xfrm>
          <a:prstGeom prst="rect">
            <a:avLst/>
          </a:prstGeom>
          <a:noFill/>
          <a:ln>
            <a:noFill/>
          </a:ln>
        </p:spPr>
        <p:txBody>
          <a:bodyPr anchorCtr="0" anchor="t" bIns="0" lIns="0" spcFirstLastPara="1" rIns="0" wrap="square" tIns="0">
            <a:spAutoFit/>
          </a:bodyPr>
          <a:lstStyle/>
          <a:p>
            <a:pPr indent="0" lvl="0" marL="457200" marR="0" rtl="0" algn="l">
              <a:lnSpc>
                <a:spcPct val="138009"/>
              </a:lnSpc>
              <a:spcBef>
                <a:spcPts val="0"/>
              </a:spcBef>
              <a:spcAft>
                <a:spcPts val="0"/>
              </a:spcAft>
              <a:buNone/>
            </a:pPr>
            <a:r>
              <a:rPr b="1" lang="en-US" sz="3757">
                <a:solidFill>
                  <a:srgbClr val="051D40"/>
                </a:solidFill>
                <a:latin typeface="DM Sans"/>
                <a:ea typeface="DM Sans"/>
                <a:cs typeface="DM Sans"/>
                <a:sym typeface="DM Sans"/>
              </a:rPr>
              <a:t>       1.</a:t>
            </a:r>
            <a:endParaRPr/>
          </a:p>
        </p:txBody>
      </p:sp>
      <p:sp>
        <p:nvSpPr>
          <p:cNvPr id="279" name="Google Shape;279;g31c3e8dd0a1_9_215"/>
          <p:cNvSpPr txBox="1"/>
          <p:nvPr/>
        </p:nvSpPr>
        <p:spPr>
          <a:xfrm>
            <a:off x="11886476" y="2337675"/>
            <a:ext cx="4896900" cy="369300"/>
          </a:xfrm>
          <a:prstGeom prst="rect">
            <a:avLst/>
          </a:prstGeom>
          <a:noFill/>
          <a:ln>
            <a:noFill/>
          </a:ln>
        </p:spPr>
        <p:txBody>
          <a:bodyPr anchorCtr="0" anchor="t" bIns="0" lIns="0" spcFirstLastPara="1" rIns="0" wrap="square" tIns="0">
            <a:spAutoFit/>
          </a:bodyPr>
          <a:lstStyle/>
          <a:p>
            <a:pPr indent="0" lvl="0" marL="0" rtl="0" algn="l">
              <a:lnSpc>
                <a:spcPct val="115000"/>
              </a:lnSpc>
              <a:spcBef>
                <a:spcPts val="0"/>
              </a:spcBef>
              <a:spcAft>
                <a:spcPts val="0"/>
              </a:spcAft>
              <a:buSzPts val="1100"/>
              <a:buNone/>
            </a:pPr>
            <a:r>
              <a:rPr lang="en-US" sz="2400">
                <a:solidFill>
                  <a:schemeClr val="lt1"/>
                </a:solidFill>
                <a:latin typeface="DM Sans"/>
                <a:ea typeface="DM Sans"/>
                <a:cs typeface="DM Sans"/>
                <a:sym typeface="DM Sans"/>
              </a:rPr>
              <a:t>93% are private limited companies</a:t>
            </a:r>
            <a:endParaRPr sz="2400">
              <a:solidFill>
                <a:schemeClr val="lt1"/>
              </a:solidFill>
              <a:latin typeface="DM Sans"/>
              <a:ea typeface="DM Sans"/>
              <a:cs typeface="DM Sans"/>
              <a:sym typeface="DM Sans"/>
            </a:endParaRPr>
          </a:p>
        </p:txBody>
      </p:sp>
      <p:sp>
        <p:nvSpPr>
          <p:cNvPr id="280" name="Google Shape;280;g31c3e8dd0a1_9_215"/>
          <p:cNvSpPr txBox="1"/>
          <p:nvPr/>
        </p:nvSpPr>
        <p:spPr>
          <a:xfrm>
            <a:off x="8347593" y="4802779"/>
            <a:ext cx="2745300" cy="578400"/>
          </a:xfrm>
          <a:prstGeom prst="rect">
            <a:avLst/>
          </a:prstGeom>
          <a:noFill/>
          <a:ln>
            <a:noFill/>
          </a:ln>
        </p:spPr>
        <p:txBody>
          <a:bodyPr anchorCtr="0" anchor="t" bIns="0" lIns="0" spcFirstLastPara="1" rIns="0" wrap="square" tIns="0">
            <a:spAutoFit/>
          </a:bodyPr>
          <a:lstStyle/>
          <a:p>
            <a:pPr indent="0" lvl="0" marL="0" marR="0" rtl="0" algn="ctr">
              <a:lnSpc>
                <a:spcPct val="138009"/>
              </a:lnSpc>
              <a:spcBef>
                <a:spcPts val="0"/>
              </a:spcBef>
              <a:spcAft>
                <a:spcPts val="0"/>
              </a:spcAft>
              <a:buNone/>
            </a:pPr>
            <a:r>
              <a:rPr b="1" lang="en-US" sz="3757">
                <a:solidFill>
                  <a:srgbClr val="051D40"/>
                </a:solidFill>
                <a:latin typeface="DM Sans"/>
                <a:ea typeface="DM Sans"/>
                <a:cs typeface="DM Sans"/>
                <a:sym typeface="DM Sans"/>
              </a:rPr>
              <a:t>3.</a:t>
            </a:r>
            <a:endParaRPr/>
          </a:p>
        </p:txBody>
      </p:sp>
      <p:sp>
        <p:nvSpPr>
          <p:cNvPr id="281" name="Google Shape;281;g31c3e8dd0a1_9_215"/>
          <p:cNvSpPr txBox="1"/>
          <p:nvPr/>
        </p:nvSpPr>
        <p:spPr>
          <a:xfrm>
            <a:off x="7381181" y="5987507"/>
            <a:ext cx="2745300" cy="578400"/>
          </a:xfrm>
          <a:prstGeom prst="rect">
            <a:avLst/>
          </a:prstGeom>
          <a:noFill/>
          <a:ln>
            <a:noFill/>
          </a:ln>
        </p:spPr>
        <p:txBody>
          <a:bodyPr anchorCtr="0" anchor="t" bIns="0" lIns="0" spcFirstLastPara="1" rIns="0" wrap="square" tIns="0">
            <a:spAutoFit/>
          </a:bodyPr>
          <a:lstStyle/>
          <a:p>
            <a:pPr indent="0" lvl="0" marL="0" marR="0" rtl="0" algn="ctr">
              <a:lnSpc>
                <a:spcPct val="138009"/>
              </a:lnSpc>
              <a:spcBef>
                <a:spcPts val="0"/>
              </a:spcBef>
              <a:spcAft>
                <a:spcPts val="0"/>
              </a:spcAft>
              <a:buNone/>
            </a:pPr>
            <a:r>
              <a:rPr b="1" lang="en-US" sz="3757">
                <a:solidFill>
                  <a:srgbClr val="051D40"/>
                </a:solidFill>
                <a:latin typeface="DM Sans"/>
                <a:ea typeface="DM Sans"/>
                <a:cs typeface="DM Sans"/>
                <a:sym typeface="DM Sans"/>
              </a:rPr>
              <a:t>4.</a:t>
            </a:r>
            <a:endParaRPr/>
          </a:p>
        </p:txBody>
      </p:sp>
      <p:sp>
        <p:nvSpPr>
          <p:cNvPr id="282" name="Google Shape;282;g31c3e8dd0a1_9_215"/>
          <p:cNvSpPr txBox="1"/>
          <p:nvPr/>
        </p:nvSpPr>
        <p:spPr>
          <a:xfrm>
            <a:off x="8432849" y="7170333"/>
            <a:ext cx="2745300" cy="578400"/>
          </a:xfrm>
          <a:prstGeom prst="rect">
            <a:avLst/>
          </a:prstGeom>
          <a:noFill/>
          <a:ln>
            <a:noFill/>
          </a:ln>
        </p:spPr>
        <p:txBody>
          <a:bodyPr anchorCtr="0" anchor="t" bIns="0" lIns="0" spcFirstLastPara="1" rIns="0" wrap="square" tIns="0">
            <a:spAutoFit/>
          </a:bodyPr>
          <a:lstStyle/>
          <a:p>
            <a:pPr indent="0" lvl="0" marL="0" marR="0" rtl="0" algn="ctr">
              <a:lnSpc>
                <a:spcPct val="138009"/>
              </a:lnSpc>
              <a:spcBef>
                <a:spcPts val="0"/>
              </a:spcBef>
              <a:spcAft>
                <a:spcPts val="0"/>
              </a:spcAft>
              <a:buNone/>
            </a:pPr>
            <a:r>
              <a:rPr b="1" lang="en-US" sz="3757">
                <a:solidFill>
                  <a:srgbClr val="051D40"/>
                </a:solidFill>
                <a:latin typeface="DM Sans"/>
                <a:ea typeface="DM Sans"/>
                <a:cs typeface="DM Sans"/>
                <a:sym typeface="DM Sans"/>
              </a:rPr>
              <a:t>5.</a:t>
            </a:r>
            <a:endParaRPr/>
          </a:p>
        </p:txBody>
      </p:sp>
      <p:sp>
        <p:nvSpPr>
          <p:cNvPr id="283" name="Google Shape;283;g31c3e8dd0a1_9_215"/>
          <p:cNvSpPr txBox="1"/>
          <p:nvPr/>
        </p:nvSpPr>
        <p:spPr>
          <a:xfrm>
            <a:off x="168725" y="3116225"/>
            <a:ext cx="6232800" cy="1644000"/>
          </a:xfrm>
          <a:prstGeom prst="rect">
            <a:avLst/>
          </a:prstGeom>
          <a:noFill/>
          <a:ln>
            <a:noFill/>
          </a:ln>
        </p:spPr>
        <p:txBody>
          <a:bodyPr anchorCtr="0" anchor="t" bIns="0" lIns="0" spcFirstLastPara="1" rIns="0" wrap="square" tIns="0">
            <a:spAutoFit/>
          </a:bodyPr>
          <a:lstStyle/>
          <a:p>
            <a:pPr indent="0" lvl="0" marL="0" rtl="0" algn="l">
              <a:lnSpc>
                <a:spcPct val="115000"/>
              </a:lnSpc>
              <a:spcBef>
                <a:spcPts val="900"/>
              </a:spcBef>
              <a:spcAft>
                <a:spcPts val="0"/>
              </a:spcAft>
              <a:buNone/>
            </a:pPr>
            <a:r>
              <a:rPr lang="en-US" sz="2400">
                <a:solidFill>
                  <a:schemeClr val="lt1"/>
                </a:solidFill>
                <a:latin typeface="DM Sans"/>
                <a:ea typeface="DM Sans"/>
                <a:cs typeface="DM Sans"/>
                <a:sym typeface="DM Sans"/>
              </a:rPr>
              <a:t>Healthcare and energy sectors -higher resilience &amp; Wholesale, Retail Trade, Professional Scientific, and IT - shorter average business lifespans.</a:t>
            </a:r>
            <a:endParaRPr sz="2400">
              <a:solidFill>
                <a:schemeClr val="lt1"/>
              </a:solidFill>
              <a:latin typeface="DM Sans"/>
              <a:ea typeface="DM Sans"/>
              <a:cs typeface="DM Sans"/>
              <a:sym typeface="DM Sans"/>
            </a:endParaRPr>
          </a:p>
        </p:txBody>
      </p:sp>
      <p:sp>
        <p:nvSpPr>
          <p:cNvPr id="284" name="Google Shape;284;g31c3e8dd0a1_9_215"/>
          <p:cNvSpPr txBox="1"/>
          <p:nvPr/>
        </p:nvSpPr>
        <p:spPr>
          <a:xfrm>
            <a:off x="12254600" y="4601400"/>
            <a:ext cx="4740600" cy="1219200"/>
          </a:xfrm>
          <a:prstGeom prst="rect">
            <a:avLst/>
          </a:prstGeom>
          <a:noFill/>
          <a:ln>
            <a:noFill/>
          </a:ln>
        </p:spPr>
        <p:txBody>
          <a:bodyPr anchorCtr="0" anchor="t" bIns="0" lIns="0" spcFirstLastPara="1" rIns="0" wrap="square" tIns="0">
            <a:spAutoFit/>
          </a:bodyPr>
          <a:lstStyle/>
          <a:p>
            <a:pPr indent="0" lvl="0" marL="0" rtl="0" algn="l">
              <a:lnSpc>
                <a:spcPct val="115000"/>
              </a:lnSpc>
              <a:spcBef>
                <a:spcPts val="900"/>
              </a:spcBef>
              <a:spcAft>
                <a:spcPts val="0"/>
              </a:spcAft>
              <a:buNone/>
            </a:pPr>
            <a:r>
              <a:rPr lang="en-US" sz="2400">
                <a:solidFill>
                  <a:schemeClr val="lt1"/>
                </a:solidFill>
                <a:latin typeface="DM Sans"/>
                <a:ea typeface="DM Sans"/>
                <a:cs typeface="DM Sans"/>
                <a:sym typeface="DM Sans"/>
              </a:rPr>
              <a:t>England and Wales dominate in assets, dissolutions, and incorporations</a:t>
            </a:r>
            <a:endParaRPr sz="2400">
              <a:solidFill>
                <a:schemeClr val="lt1"/>
              </a:solidFill>
              <a:latin typeface="DM Sans"/>
              <a:ea typeface="DM Sans"/>
              <a:cs typeface="DM Sans"/>
              <a:sym typeface="DM Sans"/>
            </a:endParaRPr>
          </a:p>
        </p:txBody>
      </p:sp>
      <p:sp>
        <p:nvSpPr>
          <p:cNvPr id="285" name="Google Shape;285;g31c3e8dd0a1_9_215"/>
          <p:cNvSpPr txBox="1"/>
          <p:nvPr/>
        </p:nvSpPr>
        <p:spPr>
          <a:xfrm>
            <a:off x="2009525" y="5751513"/>
            <a:ext cx="4392000" cy="1219200"/>
          </a:xfrm>
          <a:prstGeom prst="rect">
            <a:avLst/>
          </a:prstGeom>
          <a:noFill/>
          <a:ln>
            <a:noFill/>
          </a:ln>
        </p:spPr>
        <p:txBody>
          <a:bodyPr anchorCtr="0" anchor="t" bIns="0" lIns="0" spcFirstLastPara="1" rIns="0" wrap="square" tIns="0">
            <a:spAutoFit/>
          </a:bodyPr>
          <a:lstStyle/>
          <a:p>
            <a:pPr indent="0" lvl="0" marL="0" rtl="0" algn="l">
              <a:lnSpc>
                <a:spcPct val="115000"/>
              </a:lnSpc>
              <a:spcBef>
                <a:spcPts val="900"/>
              </a:spcBef>
              <a:spcAft>
                <a:spcPts val="0"/>
              </a:spcAft>
              <a:buNone/>
            </a:pPr>
            <a:r>
              <a:rPr lang="en-US" sz="2400">
                <a:solidFill>
                  <a:schemeClr val="lt1"/>
                </a:solidFill>
                <a:latin typeface="DM Sans"/>
                <a:ea typeface="DM Sans"/>
                <a:cs typeface="DM Sans"/>
                <a:sym typeface="DM Sans"/>
              </a:rPr>
              <a:t>Up to 80% of dissolved companies between 2014–2024, </a:t>
            </a:r>
            <a:endParaRPr sz="2400">
              <a:solidFill>
                <a:schemeClr val="lt1"/>
              </a:solidFill>
              <a:latin typeface="DM Sans"/>
              <a:ea typeface="DM Sans"/>
              <a:cs typeface="DM Sans"/>
              <a:sym typeface="DM Sans"/>
            </a:endParaRPr>
          </a:p>
        </p:txBody>
      </p:sp>
      <p:sp>
        <p:nvSpPr>
          <p:cNvPr id="286" name="Google Shape;286;g31c3e8dd0a1_9_215"/>
          <p:cNvSpPr txBox="1"/>
          <p:nvPr/>
        </p:nvSpPr>
        <p:spPr>
          <a:xfrm>
            <a:off x="12254600" y="6984475"/>
            <a:ext cx="5216700" cy="1644000"/>
          </a:xfrm>
          <a:prstGeom prst="rect">
            <a:avLst/>
          </a:prstGeom>
          <a:noFill/>
          <a:ln>
            <a:noFill/>
          </a:ln>
        </p:spPr>
        <p:txBody>
          <a:bodyPr anchorCtr="0" anchor="t" bIns="0" lIns="0" spcFirstLastPara="1" rIns="0" wrap="square" tIns="0">
            <a:spAutoFit/>
          </a:bodyPr>
          <a:lstStyle/>
          <a:p>
            <a:pPr indent="0" lvl="0" marL="0" rtl="0" algn="l">
              <a:lnSpc>
                <a:spcPct val="115000"/>
              </a:lnSpc>
              <a:spcBef>
                <a:spcPts val="0"/>
              </a:spcBef>
              <a:spcAft>
                <a:spcPts val="0"/>
              </a:spcAft>
              <a:buNone/>
            </a:pPr>
            <a:r>
              <a:rPr lang="en-US" sz="2400">
                <a:solidFill>
                  <a:schemeClr val="lt1"/>
                </a:solidFill>
                <a:latin typeface="DM Sans"/>
                <a:ea typeface="DM Sans"/>
                <a:cs typeface="DM Sans"/>
                <a:sym typeface="DM Sans"/>
              </a:rPr>
              <a:t>Finance, Energy, and Real Estate sectors have highest concentration of assets</a:t>
            </a:r>
            <a:endParaRPr sz="2400">
              <a:solidFill>
                <a:schemeClr val="lt1"/>
              </a:solidFill>
              <a:latin typeface="DM Sans"/>
              <a:ea typeface="DM Sans"/>
              <a:cs typeface="DM Sans"/>
              <a:sym typeface="DM Sans"/>
            </a:endParaRPr>
          </a:p>
          <a:p>
            <a:pPr indent="0" lvl="0" marL="0" rtl="0" algn="l">
              <a:lnSpc>
                <a:spcPct val="115000"/>
              </a:lnSpc>
              <a:spcBef>
                <a:spcPts val="0"/>
              </a:spcBef>
              <a:spcAft>
                <a:spcPts val="0"/>
              </a:spcAft>
              <a:buNone/>
            </a:pPr>
            <a:r>
              <a:t/>
            </a:r>
            <a:endParaRPr sz="2400">
              <a:solidFill>
                <a:schemeClr val="lt1"/>
              </a:solidFill>
              <a:latin typeface="DM Sans"/>
              <a:ea typeface="DM Sans"/>
              <a:cs typeface="DM Sans"/>
              <a:sym typeface="DM Sans"/>
            </a:endParaRPr>
          </a:p>
        </p:txBody>
      </p:sp>
      <p:sp>
        <p:nvSpPr>
          <p:cNvPr id="287" name="Google Shape;287;g31c3e8dd0a1_9_215"/>
          <p:cNvSpPr/>
          <p:nvPr/>
        </p:nvSpPr>
        <p:spPr>
          <a:xfrm>
            <a:off x="-2519628" y="7227483"/>
            <a:ext cx="7086596" cy="7086596"/>
          </a:xfrm>
          <a:custGeom>
            <a:rect b="b" l="l" r="r" t="t"/>
            <a:pathLst>
              <a:path extrusionOk="0" h="7086596" w="7086596">
                <a:moveTo>
                  <a:pt x="0" y="0"/>
                </a:moveTo>
                <a:lnTo>
                  <a:pt x="7086596" y="0"/>
                </a:lnTo>
                <a:lnTo>
                  <a:pt x="7086596" y="7086596"/>
                </a:lnTo>
                <a:lnTo>
                  <a:pt x="0" y="7086596"/>
                </a:lnTo>
                <a:lnTo>
                  <a:pt x="0" y="0"/>
                </a:lnTo>
                <a:close/>
              </a:path>
            </a:pathLst>
          </a:custGeom>
          <a:blipFill rotWithShape="1">
            <a:blip r:embed="rId3">
              <a:alphaModFix/>
            </a:blip>
            <a:stretch>
              <a:fillRect b="0" l="0" r="0" t="0"/>
            </a:stretch>
          </a:blipFill>
          <a:ln>
            <a:noFill/>
          </a:ln>
        </p:spPr>
      </p:sp>
      <p:sp>
        <p:nvSpPr>
          <p:cNvPr id="288" name="Google Shape;288;g31c3e8dd0a1_9_215"/>
          <p:cNvSpPr/>
          <p:nvPr/>
        </p:nvSpPr>
        <p:spPr>
          <a:xfrm rot="10438560">
            <a:off x="14797975" y="-4142757"/>
            <a:ext cx="6569628" cy="6569628"/>
          </a:xfrm>
          <a:custGeom>
            <a:rect b="b" l="l" r="r" t="t"/>
            <a:pathLst>
              <a:path extrusionOk="0" h="6566182" w="6566182">
                <a:moveTo>
                  <a:pt x="0" y="0"/>
                </a:moveTo>
                <a:lnTo>
                  <a:pt x="6566182" y="0"/>
                </a:lnTo>
                <a:lnTo>
                  <a:pt x="6566182" y="6566183"/>
                </a:lnTo>
                <a:lnTo>
                  <a:pt x="0" y="6566183"/>
                </a:lnTo>
                <a:lnTo>
                  <a:pt x="0" y="0"/>
                </a:lnTo>
                <a:close/>
              </a:path>
            </a:pathLst>
          </a:custGeom>
          <a:blipFill rotWithShape="1">
            <a:blip r:embed="rId3">
              <a:alphaModFix/>
            </a:blip>
            <a:stretch>
              <a:fillRect b="0" l="0" r="0" t="0"/>
            </a:stretch>
          </a:blipFill>
          <a:ln>
            <a:noFill/>
          </a:ln>
        </p:spPr>
      </p:sp>
      <p:sp>
        <p:nvSpPr>
          <p:cNvPr id="289" name="Google Shape;289;g31c3e8dd0a1_9_215"/>
          <p:cNvSpPr txBox="1"/>
          <p:nvPr/>
        </p:nvSpPr>
        <p:spPr>
          <a:xfrm>
            <a:off x="4915800" y="658875"/>
            <a:ext cx="8456400" cy="1034400"/>
          </a:xfrm>
          <a:prstGeom prst="rect">
            <a:avLst/>
          </a:prstGeom>
          <a:noFill/>
          <a:ln>
            <a:noFill/>
          </a:ln>
        </p:spPr>
        <p:txBody>
          <a:bodyPr anchorCtr="0" anchor="t" bIns="0" lIns="0" spcFirstLastPara="1" rIns="0" wrap="square" tIns="0">
            <a:spAutoFit/>
          </a:bodyPr>
          <a:lstStyle/>
          <a:p>
            <a:pPr indent="0" lvl="0" marL="0" marR="0" rtl="0" algn="l">
              <a:lnSpc>
                <a:spcPct val="120027"/>
              </a:lnSpc>
              <a:spcBef>
                <a:spcPts val="0"/>
              </a:spcBef>
              <a:spcAft>
                <a:spcPts val="0"/>
              </a:spcAft>
              <a:buNone/>
            </a:pPr>
            <a:r>
              <a:rPr b="1" lang="en-US" sz="6719">
                <a:solidFill>
                  <a:srgbClr val="FFFFFF"/>
                </a:solidFill>
                <a:latin typeface="DM Sans"/>
                <a:ea typeface="DM Sans"/>
                <a:cs typeface="DM Sans"/>
                <a:sym typeface="DM Sans"/>
              </a:rPr>
              <a:t>          INSIGHTS</a:t>
            </a:r>
            <a:endParaRPr sz="100">
              <a:latin typeface="DM Sans"/>
              <a:ea typeface="DM Sans"/>
              <a:cs typeface="DM Sans"/>
              <a:sym typeface="DM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051D40"/>
        </a:solidFill>
      </p:bgPr>
    </p:bg>
    <p:spTree>
      <p:nvGrpSpPr>
        <p:cNvPr id="293" name="Shape 293"/>
        <p:cNvGrpSpPr/>
        <p:nvPr/>
      </p:nvGrpSpPr>
      <p:grpSpPr>
        <a:xfrm>
          <a:off x="0" y="0"/>
          <a:ext cx="0" cy="0"/>
          <a:chOff x="0" y="0"/>
          <a:chExt cx="0" cy="0"/>
        </a:xfrm>
      </p:grpSpPr>
      <p:grpSp>
        <p:nvGrpSpPr>
          <p:cNvPr id="294" name="Google Shape;294;g31c3e8dd0a1_3_2"/>
          <p:cNvGrpSpPr/>
          <p:nvPr/>
        </p:nvGrpSpPr>
        <p:grpSpPr>
          <a:xfrm>
            <a:off x="7060209" y="2121967"/>
            <a:ext cx="4161858" cy="1246746"/>
            <a:chOff x="0" y="-38100"/>
            <a:chExt cx="2565722" cy="768600"/>
          </a:xfrm>
        </p:grpSpPr>
        <p:sp>
          <p:nvSpPr>
            <p:cNvPr id="295" name="Google Shape;295;g31c3e8dd0a1_3_2"/>
            <p:cNvSpPr/>
            <p:nvPr/>
          </p:nvSpPr>
          <p:spPr>
            <a:xfrm>
              <a:off x="0" y="0"/>
              <a:ext cx="2565722" cy="730386"/>
            </a:xfrm>
            <a:custGeom>
              <a:rect b="b" l="l" r="r" t="t"/>
              <a:pathLst>
                <a:path extrusionOk="0" h="730386" w="2565722">
                  <a:moveTo>
                    <a:pt x="0" y="0"/>
                  </a:moveTo>
                  <a:lnTo>
                    <a:pt x="2362522" y="0"/>
                  </a:lnTo>
                  <a:lnTo>
                    <a:pt x="2565722" y="365193"/>
                  </a:lnTo>
                  <a:lnTo>
                    <a:pt x="2362522" y="730386"/>
                  </a:lnTo>
                  <a:lnTo>
                    <a:pt x="0" y="730386"/>
                  </a:lnTo>
                  <a:lnTo>
                    <a:pt x="203200" y="365193"/>
                  </a:lnTo>
                  <a:lnTo>
                    <a:pt x="0" y="0"/>
                  </a:lnTo>
                  <a:close/>
                </a:path>
              </a:pathLst>
            </a:custGeom>
            <a:solidFill>
              <a:srgbClr val="145DA0"/>
            </a:solidFill>
            <a:ln>
              <a:noFill/>
            </a:ln>
          </p:spPr>
        </p:sp>
        <p:sp>
          <p:nvSpPr>
            <p:cNvPr id="296" name="Google Shape;296;g31c3e8dd0a1_3_2"/>
            <p:cNvSpPr txBox="1"/>
            <p:nvPr/>
          </p:nvSpPr>
          <p:spPr>
            <a:xfrm>
              <a:off x="177800" y="-38100"/>
              <a:ext cx="2311800" cy="768600"/>
            </a:xfrm>
            <a:prstGeom prst="rect">
              <a:avLst/>
            </a:prstGeom>
            <a:noFill/>
            <a:ln>
              <a:noFill/>
            </a:ln>
          </p:spPr>
          <p:txBody>
            <a:bodyPr anchorCtr="0" anchor="ctr" bIns="50800" lIns="50800" spcFirstLastPara="1" rIns="50800" wrap="square" tIns="50800">
              <a:noAutofit/>
            </a:bodyPr>
            <a:lstStyle/>
            <a:p>
              <a:pPr indent="0" lvl="0" marL="0" marR="0" rtl="0" algn="ctr">
                <a:lnSpc>
                  <a:spcPct val="144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97" name="Google Shape;297;g31c3e8dd0a1_3_2"/>
          <p:cNvGrpSpPr/>
          <p:nvPr/>
        </p:nvGrpSpPr>
        <p:grpSpPr>
          <a:xfrm rot="10800000">
            <a:off x="6093690" y="3368282"/>
            <a:ext cx="4161858" cy="1246746"/>
            <a:chOff x="0" y="-38100"/>
            <a:chExt cx="2565722" cy="768600"/>
          </a:xfrm>
        </p:grpSpPr>
        <p:sp>
          <p:nvSpPr>
            <p:cNvPr id="298" name="Google Shape;298;g31c3e8dd0a1_3_2"/>
            <p:cNvSpPr/>
            <p:nvPr/>
          </p:nvSpPr>
          <p:spPr>
            <a:xfrm>
              <a:off x="0" y="0"/>
              <a:ext cx="2565722" cy="730386"/>
            </a:xfrm>
            <a:custGeom>
              <a:rect b="b" l="l" r="r" t="t"/>
              <a:pathLst>
                <a:path extrusionOk="0" h="730386" w="2565722">
                  <a:moveTo>
                    <a:pt x="0" y="0"/>
                  </a:moveTo>
                  <a:lnTo>
                    <a:pt x="2362522" y="0"/>
                  </a:lnTo>
                  <a:lnTo>
                    <a:pt x="2565722" y="365193"/>
                  </a:lnTo>
                  <a:lnTo>
                    <a:pt x="2362522" y="730386"/>
                  </a:lnTo>
                  <a:lnTo>
                    <a:pt x="0" y="730386"/>
                  </a:lnTo>
                  <a:lnTo>
                    <a:pt x="203200" y="365193"/>
                  </a:lnTo>
                  <a:lnTo>
                    <a:pt x="0" y="0"/>
                  </a:lnTo>
                  <a:close/>
                </a:path>
              </a:pathLst>
            </a:custGeom>
            <a:solidFill>
              <a:srgbClr val="0071C9"/>
            </a:solidFill>
            <a:ln>
              <a:noFill/>
            </a:ln>
          </p:spPr>
        </p:sp>
        <p:sp>
          <p:nvSpPr>
            <p:cNvPr id="299" name="Google Shape;299;g31c3e8dd0a1_3_2"/>
            <p:cNvSpPr txBox="1"/>
            <p:nvPr/>
          </p:nvSpPr>
          <p:spPr>
            <a:xfrm>
              <a:off x="177800" y="-38100"/>
              <a:ext cx="2311800" cy="768600"/>
            </a:xfrm>
            <a:prstGeom prst="rect">
              <a:avLst/>
            </a:prstGeom>
            <a:noFill/>
            <a:ln>
              <a:noFill/>
            </a:ln>
          </p:spPr>
          <p:txBody>
            <a:bodyPr anchorCtr="0" anchor="ctr" bIns="50800" lIns="50800" spcFirstLastPara="1" rIns="50800" wrap="square" tIns="50800">
              <a:noAutofit/>
            </a:bodyPr>
            <a:lstStyle/>
            <a:p>
              <a:pPr indent="0" lvl="0" marL="0" marR="0" rtl="0" algn="ctr">
                <a:lnSpc>
                  <a:spcPct val="144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00" name="Google Shape;300;g31c3e8dd0a1_3_2"/>
          <p:cNvGrpSpPr/>
          <p:nvPr/>
        </p:nvGrpSpPr>
        <p:grpSpPr>
          <a:xfrm>
            <a:off x="7724615" y="4491424"/>
            <a:ext cx="4161858" cy="1246746"/>
            <a:chOff x="0" y="-38100"/>
            <a:chExt cx="2565722" cy="768600"/>
          </a:xfrm>
        </p:grpSpPr>
        <p:sp>
          <p:nvSpPr>
            <p:cNvPr id="301" name="Google Shape;301;g31c3e8dd0a1_3_2"/>
            <p:cNvSpPr/>
            <p:nvPr/>
          </p:nvSpPr>
          <p:spPr>
            <a:xfrm>
              <a:off x="0" y="0"/>
              <a:ext cx="2565722" cy="730386"/>
            </a:xfrm>
            <a:custGeom>
              <a:rect b="b" l="l" r="r" t="t"/>
              <a:pathLst>
                <a:path extrusionOk="0" h="730386" w="2565722">
                  <a:moveTo>
                    <a:pt x="0" y="0"/>
                  </a:moveTo>
                  <a:lnTo>
                    <a:pt x="2362522" y="0"/>
                  </a:lnTo>
                  <a:lnTo>
                    <a:pt x="2565722" y="365193"/>
                  </a:lnTo>
                  <a:lnTo>
                    <a:pt x="2362522" y="730386"/>
                  </a:lnTo>
                  <a:lnTo>
                    <a:pt x="0" y="730386"/>
                  </a:lnTo>
                  <a:lnTo>
                    <a:pt x="203200" y="365193"/>
                  </a:lnTo>
                  <a:lnTo>
                    <a:pt x="0" y="0"/>
                  </a:lnTo>
                  <a:close/>
                </a:path>
              </a:pathLst>
            </a:custGeom>
            <a:solidFill>
              <a:srgbClr val="56AEFF"/>
            </a:solidFill>
            <a:ln>
              <a:noFill/>
            </a:ln>
          </p:spPr>
        </p:sp>
        <p:sp>
          <p:nvSpPr>
            <p:cNvPr id="302" name="Google Shape;302;g31c3e8dd0a1_3_2"/>
            <p:cNvSpPr txBox="1"/>
            <p:nvPr/>
          </p:nvSpPr>
          <p:spPr>
            <a:xfrm>
              <a:off x="177800" y="-38100"/>
              <a:ext cx="2311800" cy="768600"/>
            </a:xfrm>
            <a:prstGeom prst="rect">
              <a:avLst/>
            </a:prstGeom>
            <a:noFill/>
            <a:ln>
              <a:noFill/>
            </a:ln>
          </p:spPr>
          <p:txBody>
            <a:bodyPr anchorCtr="0" anchor="ctr" bIns="50800" lIns="50800" spcFirstLastPara="1" rIns="50800" wrap="square" tIns="50800">
              <a:noAutofit/>
            </a:bodyPr>
            <a:lstStyle/>
            <a:p>
              <a:pPr indent="0" lvl="0" marL="0" marR="0" rtl="0" algn="ctr">
                <a:lnSpc>
                  <a:spcPct val="144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03" name="Google Shape;303;g31c3e8dd0a1_3_2"/>
          <p:cNvGrpSpPr/>
          <p:nvPr/>
        </p:nvGrpSpPr>
        <p:grpSpPr>
          <a:xfrm rot="10800000">
            <a:off x="6758096" y="5737740"/>
            <a:ext cx="4161858" cy="1246746"/>
            <a:chOff x="0" y="-38100"/>
            <a:chExt cx="2565722" cy="768600"/>
          </a:xfrm>
        </p:grpSpPr>
        <p:sp>
          <p:nvSpPr>
            <p:cNvPr id="304" name="Google Shape;304;g31c3e8dd0a1_3_2"/>
            <p:cNvSpPr/>
            <p:nvPr/>
          </p:nvSpPr>
          <p:spPr>
            <a:xfrm>
              <a:off x="0" y="0"/>
              <a:ext cx="2565722" cy="730386"/>
            </a:xfrm>
            <a:custGeom>
              <a:rect b="b" l="l" r="r" t="t"/>
              <a:pathLst>
                <a:path extrusionOk="0" h="730386" w="2565722">
                  <a:moveTo>
                    <a:pt x="0" y="0"/>
                  </a:moveTo>
                  <a:lnTo>
                    <a:pt x="2362522" y="0"/>
                  </a:lnTo>
                  <a:lnTo>
                    <a:pt x="2565722" y="365193"/>
                  </a:lnTo>
                  <a:lnTo>
                    <a:pt x="2362522" y="730386"/>
                  </a:lnTo>
                  <a:lnTo>
                    <a:pt x="0" y="730386"/>
                  </a:lnTo>
                  <a:lnTo>
                    <a:pt x="203200" y="365193"/>
                  </a:lnTo>
                  <a:lnTo>
                    <a:pt x="0" y="0"/>
                  </a:lnTo>
                  <a:close/>
                </a:path>
              </a:pathLst>
            </a:custGeom>
            <a:solidFill>
              <a:srgbClr val="4BD1FB"/>
            </a:solidFill>
            <a:ln>
              <a:noFill/>
            </a:ln>
          </p:spPr>
        </p:sp>
        <p:sp>
          <p:nvSpPr>
            <p:cNvPr id="305" name="Google Shape;305;g31c3e8dd0a1_3_2"/>
            <p:cNvSpPr txBox="1"/>
            <p:nvPr/>
          </p:nvSpPr>
          <p:spPr>
            <a:xfrm>
              <a:off x="177800" y="-38100"/>
              <a:ext cx="2311800" cy="768600"/>
            </a:xfrm>
            <a:prstGeom prst="rect">
              <a:avLst/>
            </a:prstGeom>
            <a:noFill/>
            <a:ln>
              <a:noFill/>
            </a:ln>
          </p:spPr>
          <p:txBody>
            <a:bodyPr anchorCtr="0" anchor="ctr" bIns="50800" lIns="50800" spcFirstLastPara="1" rIns="50800" wrap="square" tIns="50800">
              <a:noAutofit/>
            </a:bodyPr>
            <a:lstStyle/>
            <a:p>
              <a:pPr indent="0" lvl="0" marL="0" marR="0" rtl="0" algn="ctr">
                <a:lnSpc>
                  <a:spcPct val="144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06" name="Google Shape;306;g31c3e8dd0a1_3_2"/>
          <p:cNvGrpSpPr/>
          <p:nvPr/>
        </p:nvGrpSpPr>
        <p:grpSpPr>
          <a:xfrm>
            <a:off x="7724615" y="6856701"/>
            <a:ext cx="4161858" cy="1246746"/>
            <a:chOff x="0" y="-38100"/>
            <a:chExt cx="2565722" cy="768600"/>
          </a:xfrm>
        </p:grpSpPr>
        <p:sp>
          <p:nvSpPr>
            <p:cNvPr id="307" name="Google Shape;307;g31c3e8dd0a1_3_2"/>
            <p:cNvSpPr/>
            <p:nvPr/>
          </p:nvSpPr>
          <p:spPr>
            <a:xfrm>
              <a:off x="0" y="0"/>
              <a:ext cx="2565722" cy="730386"/>
            </a:xfrm>
            <a:custGeom>
              <a:rect b="b" l="l" r="r" t="t"/>
              <a:pathLst>
                <a:path extrusionOk="0" h="730386" w="2565722">
                  <a:moveTo>
                    <a:pt x="0" y="0"/>
                  </a:moveTo>
                  <a:lnTo>
                    <a:pt x="2362522" y="0"/>
                  </a:lnTo>
                  <a:lnTo>
                    <a:pt x="2565722" y="365193"/>
                  </a:lnTo>
                  <a:lnTo>
                    <a:pt x="2362522" y="730386"/>
                  </a:lnTo>
                  <a:lnTo>
                    <a:pt x="0" y="730386"/>
                  </a:lnTo>
                  <a:lnTo>
                    <a:pt x="203200" y="365193"/>
                  </a:lnTo>
                  <a:lnTo>
                    <a:pt x="0" y="0"/>
                  </a:lnTo>
                  <a:close/>
                </a:path>
              </a:pathLst>
            </a:custGeom>
            <a:solidFill>
              <a:srgbClr val="CFF4FF"/>
            </a:solidFill>
            <a:ln>
              <a:noFill/>
            </a:ln>
          </p:spPr>
        </p:sp>
        <p:sp>
          <p:nvSpPr>
            <p:cNvPr id="308" name="Google Shape;308;g31c3e8dd0a1_3_2"/>
            <p:cNvSpPr txBox="1"/>
            <p:nvPr/>
          </p:nvSpPr>
          <p:spPr>
            <a:xfrm>
              <a:off x="177800" y="-38100"/>
              <a:ext cx="2311800" cy="768600"/>
            </a:xfrm>
            <a:prstGeom prst="rect">
              <a:avLst/>
            </a:prstGeom>
            <a:noFill/>
            <a:ln>
              <a:noFill/>
            </a:ln>
          </p:spPr>
          <p:txBody>
            <a:bodyPr anchorCtr="0" anchor="ctr" bIns="50800" lIns="50800" spcFirstLastPara="1" rIns="50800" wrap="square" tIns="50800">
              <a:noAutofit/>
            </a:bodyPr>
            <a:lstStyle/>
            <a:p>
              <a:pPr indent="0" lvl="0" marL="0" marR="0" rtl="0" algn="ctr">
                <a:lnSpc>
                  <a:spcPct val="144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309" name="Google Shape;309;g31c3e8dd0a1_3_2"/>
          <p:cNvSpPr txBox="1"/>
          <p:nvPr/>
        </p:nvSpPr>
        <p:spPr>
          <a:xfrm>
            <a:off x="6802031" y="3618050"/>
            <a:ext cx="2745300" cy="578400"/>
          </a:xfrm>
          <a:prstGeom prst="rect">
            <a:avLst/>
          </a:prstGeom>
          <a:noFill/>
          <a:ln>
            <a:noFill/>
          </a:ln>
        </p:spPr>
        <p:txBody>
          <a:bodyPr anchorCtr="0" anchor="t" bIns="0" lIns="0" spcFirstLastPara="1" rIns="0" wrap="square" tIns="0">
            <a:spAutoFit/>
          </a:bodyPr>
          <a:lstStyle/>
          <a:p>
            <a:pPr indent="0" lvl="0" marL="0" marR="0" rtl="0" algn="ctr">
              <a:lnSpc>
                <a:spcPct val="138009"/>
              </a:lnSpc>
              <a:spcBef>
                <a:spcPts val="0"/>
              </a:spcBef>
              <a:spcAft>
                <a:spcPts val="0"/>
              </a:spcAft>
              <a:buNone/>
            </a:pPr>
            <a:r>
              <a:rPr b="1" lang="en-US" sz="3757">
                <a:solidFill>
                  <a:srgbClr val="051D40"/>
                </a:solidFill>
                <a:latin typeface="DM Sans"/>
                <a:ea typeface="DM Sans"/>
                <a:cs typeface="DM Sans"/>
                <a:sym typeface="DM Sans"/>
              </a:rPr>
              <a:t>7</a:t>
            </a:r>
            <a:r>
              <a:rPr b="1" lang="en-US" sz="3757">
                <a:solidFill>
                  <a:srgbClr val="051D40"/>
                </a:solidFill>
                <a:latin typeface="DM Sans"/>
                <a:ea typeface="DM Sans"/>
                <a:cs typeface="DM Sans"/>
                <a:sym typeface="DM Sans"/>
              </a:rPr>
              <a:t>.</a:t>
            </a:r>
            <a:endParaRPr/>
          </a:p>
        </p:txBody>
      </p:sp>
      <p:sp>
        <p:nvSpPr>
          <p:cNvPr id="310" name="Google Shape;310;g31c3e8dd0a1_3_2"/>
          <p:cNvSpPr txBox="1"/>
          <p:nvPr/>
        </p:nvSpPr>
        <p:spPr>
          <a:xfrm>
            <a:off x="7768443" y="2433321"/>
            <a:ext cx="2745300" cy="578400"/>
          </a:xfrm>
          <a:prstGeom prst="rect">
            <a:avLst/>
          </a:prstGeom>
          <a:noFill/>
          <a:ln>
            <a:noFill/>
          </a:ln>
        </p:spPr>
        <p:txBody>
          <a:bodyPr anchorCtr="0" anchor="t" bIns="0" lIns="0" spcFirstLastPara="1" rIns="0" wrap="square" tIns="0">
            <a:spAutoFit/>
          </a:bodyPr>
          <a:lstStyle/>
          <a:p>
            <a:pPr indent="0" lvl="0" marL="457200" marR="0" rtl="0" algn="l">
              <a:lnSpc>
                <a:spcPct val="138009"/>
              </a:lnSpc>
              <a:spcBef>
                <a:spcPts val="0"/>
              </a:spcBef>
              <a:spcAft>
                <a:spcPts val="0"/>
              </a:spcAft>
              <a:buNone/>
            </a:pPr>
            <a:r>
              <a:rPr b="1" lang="en-US" sz="3757">
                <a:solidFill>
                  <a:srgbClr val="051D40"/>
                </a:solidFill>
                <a:latin typeface="DM Sans"/>
                <a:ea typeface="DM Sans"/>
                <a:cs typeface="DM Sans"/>
                <a:sym typeface="DM Sans"/>
              </a:rPr>
              <a:t>       6.</a:t>
            </a:r>
            <a:endParaRPr/>
          </a:p>
        </p:txBody>
      </p:sp>
      <p:sp>
        <p:nvSpPr>
          <p:cNvPr id="311" name="Google Shape;311;g31c3e8dd0a1_3_2"/>
          <p:cNvSpPr txBox="1"/>
          <p:nvPr/>
        </p:nvSpPr>
        <p:spPr>
          <a:xfrm>
            <a:off x="11886480" y="2025400"/>
            <a:ext cx="6232800" cy="2133900"/>
          </a:xfrm>
          <a:prstGeom prst="rect">
            <a:avLst/>
          </a:prstGeom>
          <a:noFill/>
          <a:ln>
            <a:noFill/>
          </a:ln>
        </p:spPr>
        <p:txBody>
          <a:bodyPr anchorCtr="0" anchor="t" bIns="0" lIns="0" spcFirstLastPara="1" rIns="0" wrap="square" tIns="0">
            <a:spAutoFit/>
          </a:bodyPr>
          <a:lstStyle/>
          <a:p>
            <a:pPr indent="0" lvl="0" marL="0" rtl="0" algn="l">
              <a:lnSpc>
                <a:spcPct val="115000"/>
              </a:lnSpc>
              <a:spcBef>
                <a:spcPts val="0"/>
              </a:spcBef>
              <a:spcAft>
                <a:spcPts val="0"/>
              </a:spcAft>
              <a:buClr>
                <a:schemeClr val="dk1"/>
              </a:buClr>
              <a:buSzPts val="1100"/>
              <a:buFont typeface="Arial"/>
              <a:buNone/>
            </a:pPr>
            <a:r>
              <a:rPr lang="en-US" sz="1950">
                <a:solidFill>
                  <a:schemeClr val="lt1"/>
                </a:solidFill>
                <a:latin typeface="DM Sans"/>
                <a:ea typeface="DM Sans"/>
                <a:cs typeface="DM Sans"/>
                <a:sym typeface="DM Sans"/>
              </a:rPr>
              <a:t>Ownership trends reveal significant investment from countries such as the United States, Ireland, and China, suggesting that the UK remains an attractive hub for international strategic partnerships and foreign direct investment.</a:t>
            </a:r>
            <a:endParaRPr sz="1950">
              <a:solidFill>
                <a:schemeClr val="lt1"/>
              </a:solidFill>
              <a:latin typeface="DM Sans"/>
              <a:ea typeface="DM Sans"/>
              <a:cs typeface="DM Sans"/>
              <a:sym typeface="DM Sans"/>
            </a:endParaRPr>
          </a:p>
          <a:p>
            <a:pPr indent="0" lvl="0" marL="0" rtl="0" algn="l">
              <a:lnSpc>
                <a:spcPct val="115000"/>
              </a:lnSpc>
              <a:spcBef>
                <a:spcPts val="0"/>
              </a:spcBef>
              <a:spcAft>
                <a:spcPts val="0"/>
              </a:spcAft>
              <a:buNone/>
            </a:pPr>
            <a:r>
              <a:t/>
            </a:r>
            <a:endParaRPr sz="2650">
              <a:solidFill>
                <a:schemeClr val="lt1"/>
              </a:solidFill>
              <a:latin typeface="DM Sans"/>
              <a:ea typeface="DM Sans"/>
              <a:cs typeface="DM Sans"/>
              <a:sym typeface="DM Sans"/>
            </a:endParaRPr>
          </a:p>
        </p:txBody>
      </p:sp>
      <p:sp>
        <p:nvSpPr>
          <p:cNvPr id="312" name="Google Shape;312;g31c3e8dd0a1_3_2"/>
          <p:cNvSpPr txBox="1"/>
          <p:nvPr/>
        </p:nvSpPr>
        <p:spPr>
          <a:xfrm>
            <a:off x="8347593" y="4802779"/>
            <a:ext cx="2745300" cy="578400"/>
          </a:xfrm>
          <a:prstGeom prst="rect">
            <a:avLst/>
          </a:prstGeom>
          <a:noFill/>
          <a:ln>
            <a:noFill/>
          </a:ln>
        </p:spPr>
        <p:txBody>
          <a:bodyPr anchorCtr="0" anchor="t" bIns="0" lIns="0" spcFirstLastPara="1" rIns="0" wrap="square" tIns="0">
            <a:spAutoFit/>
          </a:bodyPr>
          <a:lstStyle/>
          <a:p>
            <a:pPr indent="0" lvl="0" marL="0" marR="0" rtl="0" algn="ctr">
              <a:lnSpc>
                <a:spcPct val="138009"/>
              </a:lnSpc>
              <a:spcBef>
                <a:spcPts val="0"/>
              </a:spcBef>
              <a:spcAft>
                <a:spcPts val="0"/>
              </a:spcAft>
              <a:buNone/>
            </a:pPr>
            <a:r>
              <a:rPr b="1" lang="en-US" sz="3757">
                <a:solidFill>
                  <a:srgbClr val="051D40"/>
                </a:solidFill>
                <a:latin typeface="DM Sans"/>
                <a:ea typeface="DM Sans"/>
                <a:cs typeface="DM Sans"/>
                <a:sym typeface="DM Sans"/>
              </a:rPr>
              <a:t>8</a:t>
            </a:r>
            <a:r>
              <a:rPr b="1" lang="en-US" sz="3757">
                <a:solidFill>
                  <a:srgbClr val="051D40"/>
                </a:solidFill>
                <a:latin typeface="DM Sans"/>
                <a:ea typeface="DM Sans"/>
                <a:cs typeface="DM Sans"/>
                <a:sym typeface="DM Sans"/>
              </a:rPr>
              <a:t>.</a:t>
            </a:r>
            <a:endParaRPr/>
          </a:p>
        </p:txBody>
      </p:sp>
      <p:sp>
        <p:nvSpPr>
          <p:cNvPr id="313" name="Google Shape;313;g31c3e8dd0a1_3_2"/>
          <p:cNvSpPr txBox="1"/>
          <p:nvPr/>
        </p:nvSpPr>
        <p:spPr>
          <a:xfrm>
            <a:off x="7381181" y="5987507"/>
            <a:ext cx="2745300" cy="578400"/>
          </a:xfrm>
          <a:prstGeom prst="rect">
            <a:avLst/>
          </a:prstGeom>
          <a:noFill/>
          <a:ln>
            <a:noFill/>
          </a:ln>
        </p:spPr>
        <p:txBody>
          <a:bodyPr anchorCtr="0" anchor="t" bIns="0" lIns="0" spcFirstLastPara="1" rIns="0" wrap="square" tIns="0">
            <a:spAutoFit/>
          </a:bodyPr>
          <a:lstStyle/>
          <a:p>
            <a:pPr indent="0" lvl="0" marL="0" marR="0" rtl="0" algn="ctr">
              <a:lnSpc>
                <a:spcPct val="138009"/>
              </a:lnSpc>
              <a:spcBef>
                <a:spcPts val="0"/>
              </a:spcBef>
              <a:spcAft>
                <a:spcPts val="0"/>
              </a:spcAft>
              <a:buNone/>
            </a:pPr>
            <a:r>
              <a:rPr b="1" lang="en-US" sz="3757">
                <a:solidFill>
                  <a:srgbClr val="051D40"/>
                </a:solidFill>
                <a:latin typeface="DM Sans"/>
                <a:ea typeface="DM Sans"/>
                <a:cs typeface="DM Sans"/>
                <a:sym typeface="DM Sans"/>
              </a:rPr>
              <a:t>9</a:t>
            </a:r>
            <a:r>
              <a:rPr b="1" lang="en-US" sz="3757">
                <a:solidFill>
                  <a:srgbClr val="051D40"/>
                </a:solidFill>
                <a:latin typeface="DM Sans"/>
                <a:ea typeface="DM Sans"/>
                <a:cs typeface="DM Sans"/>
                <a:sym typeface="DM Sans"/>
              </a:rPr>
              <a:t>.</a:t>
            </a:r>
            <a:endParaRPr/>
          </a:p>
        </p:txBody>
      </p:sp>
      <p:sp>
        <p:nvSpPr>
          <p:cNvPr id="314" name="Google Shape;314;g31c3e8dd0a1_3_2"/>
          <p:cNvSpPr txBox="1"/>
          <p:nvPr/>
        </p:nvSpPr>
        <p:spPr>
          <a:xfrm>
            <a:off x="8432849" y="7170333"/>
            <a:ext cx="2745300" cy="578400"/>
          </a:xfrm>
          <a:prstGeom prst="rect">
            <a:avLst/>
          </a:prstGeom>
          <a:noFill/>
          <a:ln>
            <a:noFill/>
          </a:ln>
        </p:spPr>
        <p:txBody>
          <a:bodyPr anchorCtr="0" anchor="t" bIns="0" lIns="0" spcFirstLastPara="1" rIns="0" wrap="square" tIns="0">
            <a:spAutoFit/>
          </a:bodyPr>
          <a:lstStyle/>
          <a:p>
            <a:pPr indent="0" lvl="0" marL="0" marR="0" rtl="0" algn="ctr">
              <a:lnSpc>
                <a:spcPct val="138009"/>
              </a:lnSpc>
              <a:spcBef>
                <a:spcPts val="0"/>
              </a:spcBef>
              <a:spcAft>
                <a:spcPts val="0"/>
              </a:spcAft>
              <a:buNone/>
            </a:pPr>
            <a:r>
              <a:rPr b="1" lang="en-US" sz="3757">
                <a:solidFill>
                  <a:srgbClr val="051D40"/>
                </a:solidFill>
                <a:latin typeface="DM Sans"/>
                <a:ea typeface="DM Sans"/>
                <a:cs typeface="DM Sans"/>
                <a:sym typeface="DM Sans"/>
              </a:rPr>
              <a:t>10</a:t>
            </a:r>
            <a:r>
              <a:rPr b="1" lang="en-US" sz="3757">
                <a:solidFill>
                  <a:srgbClr val="051D40"/>
                </a:solidFill>
                <a:latin typeface="DM Sans"/>
                <a:ea typeface="DM Sans"/>
                <a:cs typeface="DM Sans"/>
                <a:sym typeface="DM Sans"/>
              </a:rPr>
              <a:t>.</a:t>
            </a:r>
            <a:endParaRPr/>
          </a:p>
        </p:txBody>
      </p:sp>
      <p:sp>
        <p:nvSpPr>
          <p:cNvPr id="315" name="Google Shape;315;g31c3e8dd0a1_3_2"/>
          <p:cNvSpPr txBox="1"/>
          <p:nvPr/>
        </p:nvSpPr>
        <p:spPr>
          <a:xfrm>
            <a:off x="209500" y="3368275"/>
            <a:ext cx="5884200" cy="3263700"/>
          </a:xfrm>
          <a:prstGeom prst="rect">
            <a:avLst/>
          </a:prstGeom>
          <a:noFill/>
          <a:ln>
            <a:noFill/>
          </a:ln>
        </p:spPr>
        <p:txBody>
          <a:bodyPr anchorCtr="0" anchor="t" bIns="0" lIns="0" spcFirstLastPara="1" rIns="0" wrap="square" tIns="0">
            <a:spAutoFit/>
          </a:bodyPr>
          <a:lstStyle/>
          <a:p>
            <a:pPr indent="0" lvl="0" marL="0" rtl="0" algn="l">
              <a:lnSpc>
                <a:spcPct val="115000"/>
              </a:lnSpc>
              <a:spcBef>
                <a:spcPts val="0"/>
              </a:spcBef>
              <a:spcAft>
                <a:spcPts val="0"/>
              </a:spcAft>
              <a:buClr>
                <a:schemeClr val="dk1"/>
              </a:buClr>
              <a:buSzPts val="1100"/>
              <a:buFont typeface="Arial"/>
              <a:buNone/>
            </a:pPr>
            <a:r>
              <a:rPr lang="en-US" sz="1950">
                <a:solidFill>
                  <a:schemeClr val="lt1"/>
                </a:solidFill>
                <a:latin typeface="DM Sans"/>
                <a:ea typeface="DM Sans"/>
                <a:cs typeface="DM Sans"/>
                <a:sym typeface="DM Sans"/>
              </a:rPr>
              <a:t>Traditional sectors like Manufacturing, Retail, Agriculture, and Farming are declining, urging a shift to digital-first industries like e-commerce, SaaS, and fintech to meet evolving market demands.</a:t>
            </a:r>
            <a:endParaRPr sz="1950">
              <a:solidFill>
                <a:schemeClr val="lt1"/>
              </a:solidFill>
              <a:latin typeface="DM Sans"/>
              <a:ea typeface="DM Sans"/>
              <a:cs typeface="DM Sans"/>
              <a:sym typeface="DM Sans"/>
            </a:endParaRPr>
          </a:p>
          <a:p>
            <a:pPr indent="0" lvl="0" marL="0" rtl="0" algn="l">
              <a:lnSpc>
                <a:spcPct val="115000"/>
              </a:lnSpc>
              <a:spcBef>
                <a:spcPts val="900"/>
              </a:spcBef>
              <a:spcAft>
                <a:spcPts val="0"/>
              </a:spcAft>
              <a:buNone/>
            </a:pPr>
            <a:r>
              <a:t/>
            </a:r>
            <a:endParaRPr sz="3150">
              <a:solidFill>
                <a:schemeClr val="lt1"/>
              </a:solidFill>
            </a:endParaRPr>
          </a:p>
          <a:p>
            <a:pPr indent="0" lvl="0" marL="0" rtl="0" algn="l">
              <a:lnSpc>
                <a:spcPct val="115000"/>
              </a:lnSpc>
              <a:spcBef>
                <a:spcPts val="900"/>
              </a:spcBef>
              <a:spcAft>
                <a:spcPts val="0"/>
              </a:spcAft>
              <a:buNone/>
            </a:pPr>
            <a:r>
              <a:t/>
            </a:r>
            <a:endParaRPr sz="4869">
              <a:solidFill>
                <a:schemeClr val="lt1"/>
              </a:solidFill>
              <a:latin typeface="DM Sans"/>
              <a:ea typeface="DM Sans"/>
              <a:cs typeface="DM Sans"/>
              <a:sym typeface="DM Sans"/>
            </a:endParaRPr>
          </a:p>
        </p:txBody>
      </p:sp>
      <p:sp>
        <p:nvSpPr>
          <p:cNvPr id="316" name="Google Shape;316;g31c3e8dd0a1_3_2"/>
          <p:cNvSpPr txBox="1"/>
          <p:nvPr/>
        </p:nvSpPr>
        <p:spPr>
          <a:xfrm>
            <a:off x="11987901" y="4772675"/>
            <a:ext cx="5736300" cy="1888500"/>
          </a:xfrm>
          <a:prstGeom prst="rect">
            <a:avLst/>
          </a:prstGeom>
          <a:noFill/>
          <a:ln>
            <a:noFill/>
          </a:ln>
        </p:spPr>
        <p:txBody>
          <a:bodyPr anchorCtr="0" anchor="t" bIns="0" lIns="0" spcFirstLastPara="1" rIns="0" wrap="square" tIns="0">
            <a:spAutoFit/>
          </a:bodyPr>
          <a:lstStyle/>
          <a:p>
            <a:pPr indent="0" lvl="0" marL="0" rtl="0" algn="l">
              <a:lnSpc>
                <a:spcPct val="115000"/>
              </a:lnSpc>
              <a:spcBef>
                <a:spcPts val="0"/>
              </a:spcBef>
              <a:spcAft>
                <a:spcPts val="0"/>
              </a:spcAft>
              <a:buClr>
                <a:schemeClr val="dk1"/>
              </a:buClr>
              <a:buSzPts val="1100"/>
              <a:buFont typeface="Arial"/>
              <a:buNone/>
            </a:pPr>
            <a:r>
              <a:rPr lang="en-US" sz="1950">
                <a:solidFill>
                  <a:schemeClr val="lt1"/>
                </a:solidFill>
                <a:latin typeface="DM Sans"/>
                <a:ea typeface="DM Sans"/>
                <a:cs typeface="DM Sans"/>
                <a:sym typeface="DM Sans"/>
              </a:rPr>
              <a:t>Innovations in fintech, e-commerce, and modern services reshaped markets in between 2014-2024 making a balanced portfolio key to optimizing returns and mitigating risks.</a:t>
            </a:r>
            <a:endParaRPr sz="1950">
              <a:solidFill>
                <a:schemeClr val="lt1"/>
              </a:solidFill>
              <a:latin typeface="DM Sans"/>
              <a:ea typeface="DM Sans"/>
              <a:cs typeface="DM Sans"/>
              <a:sym typeface="DM Sans"/>
            </a:endParaRPr>
          </a:p>
          <a:p>
            <a:pPr indent="0" lvl="0" marL="0" rtl="0" algn="l">
              <a:lnSpc>
                <a:spcPct val="115000"/>
              </a:lnSpc>
              <a:spcBef>
                <a:spcPts val="900"/>
              </a:spcBef>
              <a:spcAft>
                <a:spcPts val="0"/>
              </a:spcAft>
              <a:buNone/>
            </a:pPr>
            <a:r>
              <a:t/>
            </a:r>
            <a:endParaRPr sz="2550">
              <a:solidFill>
                <a:schemeClr val="lt1"/>
              </a:solidFill>
              <a:latin typeface="DM Sans"/>
              <a:ea typeface="DM Sans"/>
              <a:cs typeface="DM Sans"/>
              <a:sym typeface="DM Sans"/>
            </a:endParaRPr>
          </a:p>
        </p:txBody>
      </p:sp>
      <p:sp>
        <p:nvSpPr>
          <p:cNvPr id="317" name="Google Shape;317;g31c3e8dd0a1_3_2"/>
          <p:cNvSpPr txBox="1"/>
          <p:nvPr/>
        </p:nvSpPr>
        <p:spPr>
          <a:xfrm>
            <a:off x="209497" y="5987500"/>
            <a:ext cx="6232800" cy="990600"/>
          </a:xfrm>
          <a:prstGeom prst="rect">
            <a:avLst/>
          </a:prstGeom>
          <a:noFill/>
          <a:ln>
            <a:noFill/>
          </a:ln>
        </p:spPr>
        <p:txBody>
          <a:bodyPr anchorCtr="0" anchor="t" bIns="0" lIns="0" spcFirstLastPara="1" rIns="0" wrap="square" tIns="0">
            <a:spAutoFit/>
          </a:bodyPr>
          <a:lstStyle/>
          <a:p>
            <a:pPr indent="0" lvl="0" marL="0" rtl="0" algn="l">
              <a:lnSpc>
                <a:spcPct val="115000"/>
              </a:lnSpc>
              <a:spcBef>
                <a:spcPts val="900"/>
              </a:spcBef>
              <a:spcAft>
                <a:spcPts val="0"/>
              </a:spcAft>
              <a:buNone/>
            </a:pPr>
            <a:r>
              <a:rPr lang="en-US" sz="1950">
                <a:solidFill>
                  <a:schemeClr val="lt1"/>
                </a:solidFill>
                <a:latin typeface="DM Sans"/>
                <a:ea typeface="DM Sans"/>
                <a:cs typeface="DM Sans"/>
                <a:sym typeface="DM Sans"/>
              </a:rPr>
              <a:t>Up to 80% of dissolved companies were witnessed between 2014–2024, driven by stricter compliance, economic pressures, and regulatory changes.</a:t>
            </a:r>
            <a:endParaRPr sz="2300">
              <a:solidFill>
                <a:schemeClr val="lt1"/>
              </a:solidFill>
              <a:latin typeface="DM Sans"/>
              <a:ea typeface="DM Sans"/>
              <a:cs typeface="DM Sans"/>
              <a:sym typeface="DM Sans"/>
            </a:endParaRPr>
          </a:p>
        </p:txBody>
      </p:sp>
      <p:sp>
        <p:nvSpPr>
          <p:cNvPr id="318" name="Google Shape;318;g31c3e8dd0a1_3_2"/>
          <p:cNvSpPr txBox="1"/>
          <p:nvPr/>
        </p:nvSpPr>
        <p:spPr>
          <a:xfrm>
            <a:off x="12083153" y="7517875"/>
            <a:ext cx="6090600" cy="1819500"/>
          </a:xfrm>
          <a:prstGeom prst="rect">
            <a:avLst/>
          </a:prstGeom>
          <a:noFill/>
          <a:ln>
            <a:noFill/>
          </a:ln>
        </p:spPr>
        <p:txBody>
          <a:bodyPr anchorCtr="0" anchor="t" bIns="0" lIns="0" spcFirstLastPara="1" rIns="0" wrap="square" tIns="0">
            <a:spAutoFit/>
          </a:bodyPr>
          <a:lstStyle/>
          <a:p>
            <a:pPr indent="0" lvl="0" marL="0" rtl="0" algn="l">
              <a:lnSpc>
                <a:spcPct val="115000"/>
              </a:lnSpc>
              <a:spcBef>
                <a:spcPts val="0"/>
              </a:spcBef>
              <a:spcAft>
                <a:spcPts val="0"/>
              </a:spcAft>
              <a:buClr>
                <a:schemeClr val="dk1"/>
              </a:buClr>
              <a:buSzPts val="1100"/>
              <a:buFont typeface="Arial"/>
              <a:buNone/>
            </a:pPr>
            <a:r>
              <a:rPr lang="en-US" sz="1950">
                <a:solidFill>
                  <a:schemeClr val="lt1"/>
                </a:solidFill>
                <a:latin typeface="DM Sans"/>
                <a:ea typeface="DM Sans"/>
                <a:cs typeface="DM Sans"/>
                <a:sym typeface="DM Sans"/>
              </a:rPr>
              <a:t>The majority of dissolved companies were younger businesses, often less than five years old, indicating that early-stage survival remains a significant challenge for new ventures in the UK.</a:t>
            </a:r>
            <a:endParaRPr sz="1950">
              <a:solidFill>
                <a:schemeClr val="lt1"/>
              </a:solidFill>
              <a:latin typeface="DM Sans"/>
              <a:ea typeface="DM Sans"/>
              <a:cs typeface="DM Sans"/>
              <a:sym typeface="DM Sans"/>
            </a:endParaRPr>
          </a:p>
          <a:p>
            <a:pPr indent="0" lvl="0" marL="0" rtl="0" algn="l">
              <a:lnSpc>
                <a:spcPct val="115000"/>
              </a:lnSpc>
              <a:spcBef>
                <a:spcPts val="0"/>
              </a:spcBef>
              <a:spcAft>
                <a:spcPts val="0"/>
              </a:spcAft>
              <a:buNone/>
            </a:pPr>
            <a:r>
              <a:t/>
            </a:r>
            <a:endParaRPr sz="2850">
              <a:solidFill>
                <a:schemeClr val="lt1"/>
              </a:solidFill>
              <a:latin typeface="DM Sans"/>
              <a:ea typeface="DM Sans"/>
              <a:cs typeface="DM Sans"/>
              <a:sym typeface="DM Sans"/>
            </a:endParaRPr>
          </a:p>
        </p:txBody>
      </p:sp>
      <p:sp>
        <p:nvSpPr>
          <p:cNvPr id="319" name="Google Shape;319;g31c3e8dd0a1_3_2"/>
          <p:cNvSpPr/>
          <p:nvPr/>
        </p:nvSpPr>
        <p:spPr>
          <a:xfrm>
            <a:off x="-2519628" y="7227483"/>
            <a:ext cx="7086596" cy="7086596"/>
          </a:xfrm>
          <a:custGeom>
            <a:rect b="b" l="l" r="r" t="t"/>
            <a:pathLst>
              <a:path extrusionOk="0" h="7086596" w="7086596">
                <a:moveTo>
                  <a:pt x="0" y="0"/>
                </a:moveTo>
                <a:lnTo>
                  <a:pt x="7086596" y="0"/>
                </a:lnTo>
                <a:lnTo>
                  <a:pt x="7086596" y="7086596"/>
                </a:lnTo>
                <a:lnTo>
                  <a:pt x="0" y="7086596"/>
                </a:lnTo>
                <a:lnTo>
                  <a:pt x="0" y="0"/>
                </a:lnTo>
                <a:close/>
              </a:path>
            </a:pathLst>
          </a:custGeom>
          <a:blipFill rotWithShape="1">
            <a:blip r:embed="rId3">
              <a:alphaModFix/>
            </a:blip>
            <a:stretch>
              <a:fillRect b="0" l="0" r="0" t="0"/>
            </a:stretch>
          </a:blipFill>
          <a:ln>
            <a:noFill/>
          </a:ln>
        </p:spPr>
      </p:sp>
      <p:sp>
        <p:nvSpPr>
          <p:cNvPr id="320" name="Google Shape;320;g31c3e8dd0a1_3_2"/>
          <p:cNvSpPr/>
          <p:nvPr/>
        </p:nvSpPr>
        <p:spPr>
          <a:xfrm rot="10438560">
            <a:off x="14150275" y="-4352307"/>
            <a:ext cx="6569628" cy="6569628"/>
          </a:xfrm>
          <a:custGeom>
            <a:rect b="b" l="l" r="r" t="t"/>
            <a:pathLst>
              <a:path extrusionOk="0" h="6566182" w="6566182">
                <a:moveTo>
                  <a:pt x="0" y="0"/>
                </a:moveTo>
                <a:lnTo>
                  <a:pt x="6566182" y="0"/>
                </a:lnTo>
                <a:lnTo>
                  <a:pt x="6566182" y="6566183"/>
                </a:lnTo>
                <a:lnTo>
                  <a:pt x="0" y="6566183"/>
                </a:lnTo>
                <a:lnTo>
                  <a:pt x="0" y="0"/>
                </a:lnTo>
                <a:close/>
              </a:path>
            </a:pathLst>
          </a:custGeom>
          <a:blipFill rotWithShape="1">
            <a:blip r:embed="rId3">
              <a:alphaModFix/>
            </a:blip>
            <a:stretch>
              <a:fillRect b="0" l="0" r="0" t="0"/>
            </a:stretch>
          </a:blipFill>
          <a:ln>
            <a:noFill/>
          </a:ln>
        </p:spPr>
      </p:sp>
      <p:sp>
        <p:nvSpPr>
          <p:cNvPr id="321" name="Google Shape;321;g31c3e8dd0a1_3_2"/>
          <p:cNvSpPr txBox="1"/>
          <p:nvPr/>
        </p:nvSpPr>
        <p:spPr>
          <a:xfrm>
            <a:off x="4915800" y="658875"/>
            <a:ext cx="8456400" cy="1034400"/>
          </a:xfrm>
          <a:prstGeom prst="rect">
            <a:avLst/>
          </a:prstGeom>
          <a:noFill/>
          <a:ln>
            <a:noFill/>
          </a:ln>
        </p:spPr>
        <p:txBody>
          <a:bodyPr anchorCtr="0" anchor="t" bIns="0" lIns="0" spcFirstLastPara="1" rIns="0" wrap="square" tIns="0">
            <a:spAutoFit/>
          </a:bodyPr>
          <a:lstStyle/>
          <a:p>
            <a:pPr indent="0" lvl="0" marL="0" marR="0" rtl="0" algn="ctr">
              <a:lnSpc>
                <a:spcPct val="120027"/>
              </a:lnSpc>
              <a:spcBef>
                <a:spcPts val="0"/>
              </a:spcBef>
              <a:spcAft>
                <a:spcPts val="0"/>
              </a:spcAft>
              <a:buNone/>
            </a:pPr>
            <a:r>
              <a:rPr b="1" lang="en-US" sz="6719">
                <a:solidFill>
                  <a:srgbClr val="FFFFFF"/>
                </a:solidFill>
                <a:latin typeface="DM Sans"/>
                <a:ea typeface="DM Sans"/>
                <a:cs typeface="DM Sans"/>
                <a:sym typeface="DM Sans"/>
              </a:rPr>
              <a:t>INSIGHTS</a:t>
            </a:r>
            <a:endParaRPr sz="100">
              <a:latin typeface="DM Sans"/>
              <a:ea typeface="DM Sans"/>
              <a:cs typeface="DM Sans"/>
              <a:sym typeface="DM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45DA0"/>
        </a:solidFill>
      </p:bgPr>
    </p:bg>
    <p:spTree>
      <p:nvGrpSpPr>
        <p:cNvPr id="325" name="Shape 325"/>
        <p:cNvGrpSpPr/>
        <p:nvPr/>
      </p:nvGrpSpPr>
      <p:grpSpPr>
        <a:xfrm>
          <a:off x="0" y="0"/>
          <a:ext cx="0" cy="0"/>
          <a:chOff x="0" y="0"/>
          <a:chExt cx="0" cy="0"/>
        </a:xfrm>
      </p:grpSpPr>
      <p:sp>
        <p:nvSpPr>
          <p:cNvPr id="326" name="Google Shape;326;p9"/>
          <p:cNvSpPr/>
          <p:nvPr/>
        </p:nvSpPr>
        <p:spPr>
          <a:xfrm>
            <a:off x="-227600" y="0"/>
            <a:ext cx="6279570" cy="10287000"/>
          </a:xfrm>
          <a:custGeom>
            <a:rect b="b" l="l" r="r" t="t"/>
            <a:pathLst>
              <a:path extrusionOk="0" h="10287000" w="6279570">
                <a:moveTo>
                  <a:pt x="0" y="0"/>
                </a:moveTo>
                <a:lnTo>
                  <a:pt x="6279571" y="0"/>
                </a:lnTo>
                <a:lnTo>
                  <a:pt x="6279571" y="10287000"/>
                </a:lnTo>
                <a:lnTo>
                  <a:pt x="0" y="10287000"/>
                </a:lnTo>
                <a:lnTo>
                  <a:pt x="0" y="0"/>
                </a:lnTo>
                <a:close/>
              </a:path>
            </a:pathLst>
          </a:custGeom>
          <a:blipFill rotWithShape="1">
            <a:blip r:embed="rId3">
              <a:alphaModFix/>
            </a:blip>
            <a:stretch>
              <a:fillRect b="-899" l="0" r="-11109" t="-900"/>
            </a:stretch>
          </a:blipFill>
          <a:ln>
            <a:noFill/>
          </a:ln>
        </p:spPr>
      </p:sp>
      <p:sp>
        <p:nvSpPr>
          <p:cNvPr id="327" name="Google Shape;327;p9"/>
          <p:cNvSpPr/>
          <p:nvPr/>
        </p:nvSpPr>
        <p:spPr>
          <a:xfrm>
            <a:off x="-5993373" y="-5458262"/>
            <a:ext cx="10196686" cy="10196686"/>
          </a:xfrm>
          <a:custGeom>
            <a:rect b="b" l="l" r="r" t="t"/>
            <a:pathLst>
              <a:path extrusionOk="0" h="10196686" w="10196686">
                <a:moveTo>
                  <a:pt x="0" y="0"/>
                </a:moveTo>
                <a:lnTo>
                  <a:pt x="10196686" y="0"/>
                </a:lnTo>
                <a:lnTo>
                  <a:pt x="10196686" y="10196685"/>
                </a:lnTo>
                <a:lnTo>
                  <a:pt x="0" y="10196685"/>
                </a:lnTo>
                <a:lnTo>
                  <a:pt x="0" y="0"/>
                </a:lnTo>
                <a:close/>
              </a:path>
            </a:pathLst>
          </a:custGeom>
          <a:blipFill rotWithShape="1">
            <a:blip r:embed="rId4">
              <a:alphaModFix amt="29000"/>
            </a:blip>
            <a:stretch>
              <a:fillRect b="0" l="0" r="0" t="0"/>
            </a:stretch>
          </a:blipFill>
          <a:ln>
            <a:noFill/>
          </a:ln>
        </p:spPr>
      </p:sp>
      <p:sp>
        <p:nvSpPr>
          <p:cNvPr id="328" name="Google Shape;328;p9"/>
          <p:cNvSpPr/>
          <p:nvPr/>
        </p:nvSpPr>
        <p:spPr>
          <a:xfrm>
            <a:off x="14697329" y="6667836"/>
            <a:ext cx="8414387" cy="8414387"/>
          </a:xfrm>
          <a:custGeom>
            <a:rect b="b" l="l" r="r" t="t"/>
            <a:pathLst>
              <a:path extrusionOk="0" h="8414387" w="8414387">
                <a:moveTo>
                  <a:pt x="0" y="0"/>
                </a:moveTo>
                <a:lnTo>
                  <a:pt x="8414387" y="0"/>
                </a:lnTo>
                <a:lnTo>
                  <a:pt x="8414387" y="8414387"/>
                </a:lnTo>
                <a:lnTo>
                  <a:pt x="0" y="8414387"/>
                </a:lnTo>
                <a:lnTo>
                  <a:pt x="0" y="0"/>
                </a:lnTo>
                <a:close/>
              </a:path>
            </a:pathLst>
          </a:custGeom>
          <a:blipFill rotWithShape="1">
            <a:blip r:embed="rId5">
              <a:alphaModFix amt="29000"/>
            </a:blip>
            <a:stretch>
              <a:fillRect b="0" l="0" r="0" t="0"/>
            </a:stretch>
          </a:blipFill>
          <a:ln>
            <a:noFill/>
          </a:ln>
        </p:spPr>
      </p:sp>
      <p:sp>
        <p:nvSpPr>
          <p:cNvPr id="329" name="Google Shape;329;p9"/>
          <p:cNvSpPr txBox="1"/>
          <p:nvPr/>
        </p:nvSpPr>
        <p:spPr>
          <a:xfrm>
            <a:off x="6597011" y="1879014"/>
            <a:ext cx="9879000" cy="733500"/>
          </a:xfrm>
          <a:prstGeom prst="rect">
            <a:avLst/>
          </a:prstGeom>
          <a:noFill/>
          <a:ln>
            <a:noFill/>
          </a:ln>
        </p:spPr>
        <p:txBody>
          <a:bodyPr anchorCtr="0" anchor="t" bIns="0" lIns="0" spcFirstLastPara="1" rIns="0" wrap="square" tIns="0">
            <a:spAutoFit/>
          </a:bodyPr>
          <a:lstStyle/>
          <a:p>
            <a:pPr indent="0" lvl="0" marL="0" marR="0" rtl="0" algn="l">
              <a:lnSpc>
                <a:spcPct val="119995"/>
              </a:lnSpc>
              <a:spcBef>
                <a:spcPts val="0"/>
              </a:spcBef>
              <a:spcAft>
                <a:spcPts val="0"/>
              </a:spcAft>
              <a:buNone/>
            </a:pPr>
            <a:r>
              <a:rPr b="1" lang="en-US" sz="4766">
                <a:solidFill>
                  <a:srgbClr val="FFFFFF"/>
                </a:solidFill>
              </a:rPr>
              <a:t>CHALLENGES - DATA</a:t>
            </a:r>
            <a:endParaRPr/>
          </a:p>
        </p:txBody>
      </p:sp>
      <p:sp>
        <p:nvSpPr>
          <p:cNvPr id="330" name="Google Shape;330;p9"/>
          <p:cNvSpPr txBox="1"/>
          <p:nvPr/>
        </p:nvSpPr>
        <p:spPr>
          <a:xfrm>
            <a:off x="6525247" y="2933916"/>
            <a:ext cx="4402500" cy="504000"/>
          </a:xfrm>
          <a:prstGeom prst="rect">
            <a:avLst/>
          </a:prstGeom>
          <a:noFill/>
          <a:ln>
            <a:noFill/>
          </a:ln>
        </p:spPr>
        <p:txBody>
          <a:bodyPr anchorCtr="0" anchor="t" bIns="0" lIns="0" spcFirstLastPara="1" rIns="0" wrap="square" tIns="0">
            <a:spAutoFit/>
          </a:bodyPr>
          <a:lstStyle/>
          <a:p>
            <a:pPr indent="0" lvl="0" marL="0" marR="0" rtl="0" algn="l">
              <a:lnSpc>
                <a:spcPct val="138026"/>
              </a:lnSpc>
              <a:spcBef>
                <a:spcPts val="0"/>
              </a:spcBef>
              <a:spcAft>
                <a:spcPts val="0"/>
              </a:spcAft>
              <a:buNone/>
            </a:pPr>
            <a:r>
              <a:rPr b="1" lang="en-US" sz="3274">
                <a:solidFill>
                  <a:srgbClr val="4BD1FB"/>
                </a:solidFill>
                <a:latin typeface="DM Sans"/>
                <a:ea typeface="DM Sans"/>
                <a:cs typeface="DM Sans"/>
                <a:sym typeface="DM Sans"/>
              </a:rPr>
              <a:t>Address Structuring</a:t>
            </a:r>
            <a:endParaRPr/>
          </a:p>
        </p:txBody>
      </p:sp>
      <p:sp>
        <p:nvSpPr>
          <p:cNvPr id="331" name="Google Shape;331;p9"/>
          <p:cNvSpPr txBox="1"/>
          <p:nvPr/>
        </p:nvSpPr>
        <p:spPr>
          <a:xfrm>
            <a:off x="6847387" y="3649239"/>
            <a:ext cx="6015900" cy="879000"/>
          </a:xfrm>
          <a:prstGeom prst="rect">
            <a:avLst/>
          </a:prstGeom>
          <a:noFill/>
          <a:ln>
            <a:noFill/>
          </a:ln>
        </p:spPr>
        <p:txBody>
          <a:bodyPr anchorCtr="0" anchor="t" bIns="0" lIns="0" spcFirstLastPara="1" rIns="0" wrap="square" tIns="0">
            <a:spAutoFit/>
          </a:bodyPr>
          <a:lstStyle/>
          <a:p>
            <a:pPr indent="0" lvl="0" marL="0" marR="0" rtl="0" algn="l">
              <a:lnSpc>
                <a:spcPct val="137959"/>
              </a:lnSpc>
              <a:spcBef>
                <a:spcPts val="0"/>
              </a:spcBef>
              <a:spcAft>
                <a:spcPts val="0"/>
              </a:spcAft>
              <a:buNone/>
            </a:pPr>
            <a:r>
              <a:rPr lang="en-US" sz="2400">
                <a:solidFill>
                  <a:srgbClr val="FFFFFF"/>
                </a:solidFill>
                <a:latin typeface="DM Sans"/>
                <a:ea typeface="DM Sans"/>
                <a:cs typeface="DM Sans"/>
                <a:sym typeface="DM Sans"/>
              </a:rPr>
              <a:t>Unstructured address field limits regional analysis.</a:t>
            </a:r>
            <a:endParaRPr sz="2400"/>
          </a:p>
        </p:txBody>
      </p:sp>
      <p:sp>
        <p:nvSpPr>
          <p:cNvPr id="332" name="Google Shape;332;p9"/>
          <p:cNvSpPr txBox="1"/>
          <p:nvPr/>
        </p:nvSpPr>
        <p:spPr>
          <a:xfrm>
            <a:off x="6525247" y="4615062"/>
            <a:ext cx="4402500" cy="504000"/>
          </a:xfrm>
          <a:prstGeom prst="rect">
            <a:avLst/>
          </a:prstGeom>
          <a:noFill/>
          <a:ln>
            <a:noFill/>
          </a:ln>
        </p:spPr>
        <p:txBody>
          <a:bodyPr anchorCtr="0" anchor="t" bIns="0" lIns="0" spcFirstLastPara="1" rIns="0" wrap="square" tIns="0">
            <a:spAutoFit/>
          </a:bodyPr>
          <a:lstStyle/>
          <a:p>
            <a:pPr indent="0" lvl="0" marL="0" marR="0" rtl="0" algn="l">
              <a:lnSpc>
                <a:spcPct val="138026"/>
              </a:lnSpc>
              <a:spcBef>
                <a:spcPts val="0"/>
              </a:spcBef>
              <a:spcAft>
                <a:spcPts val="0"/>
              </a:spcAft>
              <a:buNone/>
            </a:pPr>
            <a:r>
              <a:rPr b="1" lang="en-US" sz="3274">
                <a:solidFill>
                  <a:srgbClr val="4BD1FB"/>
                </a:solidFill>
                <a:latin typeface="DM Sans"/>
                <a:ea typeface="DM Sans"/>
                <a:cs typeface="DM Sans"/>
                <a:sym typeface="DM Sans"/>
              </a:rPr>
              <a:t>Limited Filing Details</a:t>
            </a:r>
            <a:endParaRPr/>
          </a:p>
        </p:txBody>
      </p:sp>
      <p:sp>
        <p:nvSpPr>
          <p:cNvPr id="333" name="Google Shape;333;p9"/>
          <p:cNvSpPr txBox="1"/>
          <p:nvPr/>
        </p:nvSpPr>
        <p:spPr>
          <a:xfrm>
            <a:off x="6847370" y="5330385"/>
            <a:ext cx="8632800" cy="879000"/>
          </a:xfrm>
          <a:prstGeom prst="rect">
            <a:avLst/>
          </a:prstGeom>
          <a:noFill/>
          <a:ln>
            <a:noFill/>
          </a:ln>
        </p:spPr>
        <p:txBody>
          <a:bodyPr anchorCtr="0" anchor="t" bIns="0" lIns="0" spcFirstLastPara="1" rIns="0" wrap="square" tIns="0">
            <a:spAutoFit/>
          </a:bodyPr>
          <a:lstStyle/>
          <a:p>
            <a:pPr indent="0" lvl="0" marL="0" marR="0" rtl="0" algn="l">
              <a:lnSpc>
                <a:spcPct val="137959"/>
              </a:lnSpc>
              <a:spcBef>
                <a:spcPts val="0"/>
              </a:spcBef>
              <a:spcAft>
                <a:spcPts val="0"/>
              </a:spcAft>
              <a:buNone/>
            </a:pPr>
            <a:r>
              <a:rPr lang="en-US" sz="2400">
                <a:solidFill>
                  <a:srgbClr val="FFFFFF"/>
                </a:solidFill>
                <a:latin typeface="DM Sans"/>
                <a:ea typeface="DM Sans"/>
                <a:cs typeface="DM Sans"/>
                <a:sym typeface="DM Sans"/>
              </a:rPr>
              <a:t>Only number of pages filled is available, restricting financial insights.</a:t>
            </a:r>
            <a:endParaRPr sz="2400"/>
          </a:p>
        </p:txBody>
      </p:sp>
      <p:sp>
        <p:nvSpPr>
          <p:cNvPr id="334" name="Google Shape;334;p9"/>
          <p:cNvSpPr txBox="1"/>
          <p:nvPr/>
        </p:nvSpPr>
        <p:spPr>
          <a:xfrm>
            <a:off x="6525251" y="6296208"/>
            <a:ext cx="6489600" cy="504000"/>
          </a:xfrm>
          <a:prstGeom prst="rect">
            <a:avLst/>
          </a:prstGeom>
          <a:noFill/>
          <a:ln>
            <a:noFill/>
          </a:ln>
        </p:spPr>
        <p:txBody>
          <a:bodyPr anchorCtr="0" anchor="t" bIns="0" lIns="0" spcFirstLastPara="1" rIns="0" wrap="square" tIns="0">
            <a:spAutoFit/>
          </a:bodyPr>
          <a:lstStyle/>
          <a:p>
            <a:pPr indent="0" lvl="0" marL="0" marR="0" rtl="0" algn="l">
              <a:lnSpc>
                <a:spcPct val="138026"/>
              </a:lnSpc>
              <a:spcBef>
                <a:spcPts val="0"/>
              </a:spcBef>
              <a:spcAft>
                <a:spcPts val="0"/>
              </a:spcAft>
              <a:buNone/>
            </a:pPr>
            <a:r>
              <a:rPr b="1" lang="en-US" sz="3274">
                <a:solidFill>
                  <a:srgbClr val="4BD1FB"/>
                </a:solidFill>
                <a:latin typeface="DM Sans"/>
                <a:ea typeface="DM Sans"/>
                <a:cs typeface="DM Sans"/>
                <a:sym typeface="DM Sans"/>
              </a:rPr>
              <a:t>Ambiguity in Leadership Roles</a:t>
            </a:r>
            <a:endParaRPr/>
          </a:p>
        </p:txBody>
      </p:sp>
      <p:sp>
        <p:nvSpPr>
          <p:cNvPr id="335" name="Google Shape;335;p9"/>
          <p:cNvSpPr txBox="1"/>
          <p:nvPr/>
        </p:nvSpPr>
        <p:spPr>
          <a:xfrm>
            <a:off x="6830045" y="7011531"/>
            <a:ext cx="8414400" cy="879000"/>
          </a:xfrm>
          <a:prstGeom prst="rect">
            <a:avLst/>
          </a:prstGeom>
          <a:noFill/>
          <a:ln>
            <a:noFill/>
          </a:ln>
        </p:spPr>
        <p:txBody>
          <a:bodyPr anchorCtr="0" anchor="t" bIns="0" lIns="0" spcFirstLastPara="1" rIns="0" wrap="square" tIns="0">
            <a:spAutoFit/>
          </a:bodyPr>
          <a:lstStyle/>
          <a:p>
            <a:pPr indent="0" lvl="0" marL="0" rtl="0" algn="l">
              <a:lnSpc>
                <a:spcPct val="137959"/>
              </a:lnSpc>
              <a:spcBef>
                <a:spcPts val="0"/>
              </a:spcBef>
              <a:spcAft>
                <a:spcPts val="0"/>
              </a:spcAft>
              <a:buSzPts val="1100"/>
              <a:buNone/>
            </a:pPr>
            <a:r>
              <a:rPr lang="en-US" sz="2400">
                <a:solidFill>
                  <a:srgbClr val="FFFFFF"/>
                </a:solidFill>
                <a:latin typeface="DM Sans"/>
                <a:ea typeface="DM Sans"/>
                <a:cs typeface="DM Sans"/>
                <a:sym typeface="DM Sans"/>
              </a:rPr>
              <a:t>Unclear classification of officers and owners like CEOs and directors.</a:t>
            </a:r>
            <a:endParaRPr sz="2400">
              <a:solidFill>
                <a:srgbClr val="FFFFFF"/>
              </a:solidFill>
              <a:latin typeface="DM Sans"/>
              <a:ea typeface="DM Sans"/>
              <a:cs typeface="DM Sans"/>
              <a:sym typeface="DM Sans"/>
            </a:endParaRPr>
          </a:p>
        </p:txBody>
      </p:sp>
      <p:sp>
        <p:nvSpPr>
          <p:cNvPr id="336" name="Google Shape;336;p9"/>
          <p:cNvSpPr txBox="1"/>
          <p:nvPr/>
        </p:nvSpPr>
        <p:spPr>
          <a:xfrm>
            <a:off x="6525251" y="7977354"/>
            <a:ext cx="6489600" cy="504000"/>
          </a:xfrm>
          <a:prstGeom prst="rect">
            <a:avLst/>
          </a:prstGeom>
          <a:noFill/>
          <a:ln>
            <a:noFill/>
          </a:ln>
        </p:spPr>
        <p:txBody>
          <a:bodyPr anchorCtr="0" anchor="t" bIns="0" lIns="0" spcFirstLastPara="1" rIns="0" wrap="square" tIns="0">
            <a:spAutoFit/>
          </a:bodyPr>
          <a:lstStyle/>
          <a:p>
            <a:pPr indent="0" lvl="0" marL="0" marR="0" rtl="0" algn="l">
              <a:lnSpc>
                <a:spcPct val="138026"/>
              </a:lnSpc>
              <a:spcBef>
                <a:spcPts val="0"/>
              </a:spcBef>
              <a:spcAft>
                <a:spcPts val="0"/>
              </a:spcAft>
              <a:buNone/>
            </a:pPr>
            <a:r>
              <a:rPr b="1" lang="en-US" sz="3274">
                <a:solidFill>
                  <a:srgbClr val="4BD1FB"/>
                </a:solidFill>
                <a:latin typeface="DM Sans"/>
                <a:ea typeface="DM Sans"/>
                <a:cs typeface="DM Sans"/>
                <a:sym typeface="DM Sans"/>
              </a:rPr>
              <a:t>Immigration Data</a:t>
            </a:r>
            <a:endParaRPr/>
          </a:p>
        </p:txBody>
      </p:sp>
      <p:sp>
        <p:nvSpPr>
          <p:cNvPr id="337" name="Google Shape;337;p9"/>
          <p:cNvSpPr txBox="1"/>
          <p:nvPr/>
        </p:nvSpPr>
        <p:spPr>
          <a:xfrm>
            <a:off x="6847387" y="8692677"/>
            <a:ext cx="6015900" cy="369300"/>
          </a:xfrm>
          <a:prstGeom prst="rect">
            <a:avLst/>
          </a:prstGeom>
          <a:noFill/>
          <a:ln>
            <a:noFill/>
          </a:ln>
        </p:spPr>
        <p:txBody>
          <a:bodyPr anchorCtr="0" anchor="t" bIns="0" lIns="0" spcFirstLastPara="1" rIns="0" wrap="square" tIns="0">
            <a:spAutoFit/>
          </a:bodyPr>
          <a:lstStyle/>
          <a:p>
            <a:pPr indent="0" lvl="0" marL="0" marR="0" rtl="0" algn="l">
              <a:lnSpc>
                <a:spcPct val="137959"/>
              </a:lnSpc>
              <a:spcBef>
                <a:spcPts val="0"/>
              </a:spcBef>
              <a:spcAft>
                <a:spcPts val="0"/>
              </a:spcAft>
              <a:buNone/>
            </a:pPr>
            <a:r>
              <a:rPr lang="en-US" sz="2400">
                <a:solidFill>
                  <a:srgbClr val="FFFFFF"/>
                </a:solidFill>
                <a:latin typeface="DM Sans"/>
                <a:ea typeface="DM Sans"/>
                <a:cs typeface="DM Sans"/>
                <a:sym typeface="DM Sans"/>
              </a:rPr>
              <a:t>Missing deeper insights on nationalities </a:t>
            </a:r>
            <a:endParaRPr sz="2400">
              <a:solidFill>
                <a:srgbClr val="FFFFFF"/>
              </a:solidFill>
              <a:latin typeface="DM Sans"/>
              <a:ea typeface="DM Sans"/>
              <a:cs typeface="DM Sans"/>
              <a:sym typeface="DM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45DA0"/>
        </a:solidFill>
      </p:bgPr>
    </p:bg>
    <p:spTree>
      <p:nvGrpSpPr>
        <p:cNvPr id="341" name="Shape 341"/>
        <p:cNvGrpSpPr/>
        <p:nvPr/>
      </p:nvGrpSpPr>
      <p:grpSpPr>
        <a:xfrm>
          <a:off x="0" y="0"/>
          <a:ext cx="0" cy="0"/>
          <a:chOff x="0" y="0"/>
          <a:chExt cx="0" cy="0"/>
        </a:xfrm>
      </p:grpSpPr>
      <p:sp>
        <p:nvSpPr>
          <p:cNvPr id="342" name="Google Shape;342;g31c3e8dd0a1_9_190"/>
          <p:cNvSpPr/>
          <p:nvPr/>
        </p:nvSpPr>
        <p:spPr>
          <a:xfrm>
            <a:off x="-227600" y="0"/>
            <a:ext cx="6279570" cy="10287000"/>
          </a:xfrm>
          <a:custGeom>
            <a:rect b="b" l="l" r="r" t="t"/>
            <a:pathLst>
              <a:path extrusionOk="0" h="10287000" w="6279570">
                <a:moveTo>
                  <a:pt x="0" y="0"/>
                </a:moveTo>
                <a:lnTo>
                  <a:pt x="6279571" y="0"/>
                </a:lnTo>
                <a:lnTo>
                  <a:pt x="6279571" y="10287000"/>
                </a:lnTo>
                <a:lnTo>
                  <a:pt x="0" y="10287000"/>
                </a:lnTo>
                <a:lnTo>
                  <a:pt x="0" y="0"/>
                </a:lnTo>
                <a:close/>
              </a:path>
            </a:pathLst>
          </a:custGeom>
          <a:blipFill rotWithShape="1">
            <a:blip r:embed="rId3">
              <a:alphaModFix/>
            </a:blip>
            <a:stretch>
              <a:fillRect b="-899" l="0" r="-11109" t="-899"/>
            </a:stretch>
          </a:blipFill>
          <a:ln>
            <a:noFill/>
          </a:ln>
        </p:spPr>
      </p:sp>
      <p:sp>
        <p:nvSpPr>
          <p:cNvPr id="343" name="Google Shape;343;g31c3e8dd0a1_9_190"/>
          <p:cNvSpPr/>
          <p:nvPr/>
        </p:nvSpPr>
        <p:spPr>
          <a:xfrm>
            <a:off x="-5993373" y="-5458262"/>
            <a:ext cx="10196686" cy="10196686"/>
          </a:xfrm>
          <a:custGeom>
            <a:rect b="b" l="l" r="r" t="t"/>
            <a:pathLst>
              <a:path extrusionOk="0" h="10196686" w="10196686">
                <a:moveTo>
                  <a:pt x="0" y="0"/>
                </a:moveTo>
                <a:lnTo>
                  <a:pt x="10196686" y="0"/>
                </a:lnTo>
                <a:lnTo>
                  <a:pt x="10196686" y="10196685"/>
                </a:lnTo>
                <a:lnTo>
                  <a:pt x="0" y="10196685"/>
                </a:lnTo>
                <a:lnTo>
                  <a:pt x="0" y="0"/>
                </a:lnTo>
                <a:close/>
              </a:path>
            </a:pathLst>
          </a:custGeom>
          <a:blipFill rotWithShape="1">
            <a:blip r:embed="rId4">
              <a:alphaModFix amt="29000"/>
            </a:blip>
            <a:stretch>
              <a:fillRect b="0" l="0" r="0" t="0"/>
            </a:stretch>
          </a:blipFill>
          <a:ln>
            <a:noFill/>
          </a:ln>
        </p:spPr>
      </p:sp>
      <p:sp>
        <p:nvSpPr>
          <p:cNvPr id="344" name="Google Shape;344;g31c3e8dd0a1_9_190"/>
          <p:cNvSpPr/>
          <p:nvPr/>
        </p:nvSpPr>
        <p:spPr>
          <a:xfrm>
            <a:off x="14697329" y="6667836"/>
            <a:ext cx="8414387" cy="8414387"/>
          </a:xfrm>
          <a:custGeom>
            <a:rect b="b" l="l" r="r" t="t"/>
            <a:pathLst>
              <a:path extrusionOk="0" h="8414387" w="8414387">
                <a:moveTo>
                  <a:pt x="0" y="0"/>
                </a:moveTo>
                <a:lnTo>
                  <a:pt x="8414387" y="0"/>
                </a:lnTo>
                <a:lnTo>
                  <a:pt x="8414387" y="8414387"/>
                </a:lnTo>
                <a:lnTo>
                  <a:pt x="0" y="8414387"/>
                </a:lnTo>
                <a:lnTo>
                  <a:pt x="0" y="0"/>
                </a:lnTo>
                <a:close/>
              </a:path>
            </a:pathLst>
          </a:custGeom>
          <a:blipFill rotWithShape="1">
            <a:blip r:embed="rId5">
              <a:alphaModFix amt="29000"/>
            </a:blip>
            <a:stretch>
              <a:fillRect b="0" l="0" r="0" t="0"/>
            </a:stretch>
          </a:blipFill>
          <a:ln>
            <a:noFill/>
          </a:ln>
        </p:spPr>
      </p:sp>
      <p:sp>
        <p:nvSpPr>
          <p:cNvPr id="345" name="Google Shape;345;g31c3e8dd0a1_9_190"/>
          <p:cNvSpPr txBox="1"/>
          <p:nvPr/>
        </p:nvSpPr>
        <p:spPr>
          <a:xfrm>
            <a:off x="6597011" y="1879014"/>
            <a:ext cx="9879000" cy="733500"/>
          </a:xfrm>
          <a:prstGeom prst="rect">
            <a:avLst/>
          </a:prstGeom>
          <a:noFill/>
          <a:ln>
            <a:noFill/>
          </a:ln>
        </p:spPr>
        <p:txBody>
          <a:bodyPr anchorCtr="0" anchor="t" bIns="0" lIns="0" spcFirstLastPara="1" rIns="0" wrap="square" tIns="0">
            <a:spAutoFit/>
          </a:bodyPr>
          <a:lstStyle/>
          <a:p>
            <a:pPr indent="0" lvl="0" marL="0" marR="0" rtl="0" algn="l">
              <a:lnSpc>
                <a:spcPct val="119995"/>
              </a:lnSpc>
              <a:spcBef>
                <a:spcPts val="0"/>
              </a:spcBef>
              <a:spcAft>
                <a:spcPts val="0"/>
              </a:spcAft>
              <a:buNone/>
            </a:pPr>
            <a:r>
              <a:rPr b="1" lang="en-US" sz="4766">
                <a:solidFill>
                  <a:srgbClr val="FFFFFF"/>
                </a:solidFill>
              </a:rPr>
              <a:t>CHALLENGES - ANALYTICAL</a:t>
            </a:r>
            <a:endParaRPr/>
          </a:p>
        </p:txBody>
      </p:sp>
      <p:sp>
        <p:nvSpPr>
          <p:cNvPr id="346" name="Google Shape;346;g31c3e8dd0a1_9_190"/>
          <p:cNvSpPr txBox="1"/>
          <p:nvPr/>
        </p:nvSpPr>
        <p:spPr>
          <a:xfrm>
            <a:off x="6525252" y="3543525"/>
            <a:ext cx="6840600" cy="504000"/>
          </a:xfrm>
          <a:prstGeom prst="rect">
            <a:avLst/>
          </a:prstGeom>
          <a:noFill/>
          <a:ln>
            <a:noFill/>
          </a:ln>
        </p:spPr>
        <p:txBody>
          <a:bodyPr anchorCtr="0" anchor="t" bIns="0" lIns="0" spcFirstLastPara="1" rIns="0" wrap="square" tIns="0">
            <a:spAutoFit/>
          </a:bodyPr>
          <a:lstStyle/>
          <a:p>
            <a:pPr indent="0" lvl="0" marL="0" marR="0" rtl="0" algn="l">
              <a:lnSpc>
                <a:spcPct val="138026"/>
              </a:lnSpc>
              <a:spcBef>
                <a:spcPts val="0"/>
              </a:spcBef>
              <a:spcAft>
                <a:spcPts val="0"/>
              </a:spcAft>
              <a:buNone/>
            </a:pPr>
            <a:r>
              <a:rPr b="1" lang="en-US" sz="3274">
                <a:solidFill>
                  <a:srgbClr val="4BD1FB"/>
                </a:solidFill>
                <a:latin typeface="DM Sans"/>
                <a:ea typeface="DM Sans"/>
                <a:cs typeface="DM Sans"/>
                <a:sym typeface="DM Sans"/>
              </a:rPr>
              <a:t>Stakeholder Percentages</a:t>
            </a:r>
            <a:endParaRPr/>
          </a:p>
        </p:txBody>
      </p:sp>
      <p:sp>
        <p:nvSpPr>
          <p:cNvPr id="347" name="Google Shape;347;g31c3e8dd0a1_9_190"/>
          <p:cNvSpPr txBox="1"/>
          <p:nvPr/>
        </p:nvSpPr>
        <p:spPr>
          <a:xfrm>
            <a:off x="6847370" y="4258850"/>
            <a:ext cx="8414400" cy="879000"/>
          </a:xfrm>
          <a:prstGeom prst="rect">
            <a:avLst/>
          </a:prstGeom>
          <a:noFill/>
          <a:ln>
            <a:noFill/>
          </a:ln>
        </p:spPr>
        <p:txBody>
          <a:bodyPr anchorCtr="0" anchor="t" bIns="0" lIns="0" spcFirstLastPara="1" rIns="0" wrap="square" tIns="0">
            <a:spAutoFit/>
          </a:bodyPr>
          <a:lstStyle/>
          <a:p>
            <a:pPr indent="0" lvl="0" marL="0" marR="0" rtl="0" algn="l">
              <a:lnSpc>
                <a:spcPct val="137959"/>
              </a:lnSpc>
              <a:spcBef>
                <a:spcPts val="0"/>
              </a:spcBef>
              <a:spcAft>
                <a:spcPts val="0"/>
              </a:spcAft>
              <a:buNone/>
            </a:pPr>
            <a:r>
              <a:rPr lang="en-US" sz="2400">
                <a:solidFill>
                  <a:srgbClr val="FFFFFF"/>
                </a:solidFill>
                <a:latin typeface="DM Sans"/>
                <a:ea typeface="DM Sans"/>
                <a:cs typeface="DM Sans"/>
                <a:sym typeface="DM Sans"/>
              </a:rPr>
              <a:t>Missing data on ownership percentages hinders insights into insolvency</a:t>
            </a:r>
            <a:endParaRPr sz="2400"/>
          </a:p>
        </p:txBody>
      </p:sp>
      <p:sp>
        <p:nvSpPr>
          <p:cNvPr id="348" name="Google Shape;348;g31c3e8dd0a1_9_190"/>
          <p:cNvSpPr txBox="1"/>
          <p:nvPr/>
        </p:nvSpPr>
        <p:spPr>
          <a:xfrm>
            <a:off x="6525247" y="5224662"/>
            <a:ext cx="4402500" cy="504000"/>
          </a:xfrm>
          <a:prstGeom prst="rect">
            <a:avLst/>
          </a:prstGeom>
          <a:noFill/>
          <a:ln>
            <a:noFill/>
          </a:ln>
        </p:spPr>
        <p:txBody>
          <a:bodyPr anchorCtr="0" anchor="t" bIns="0" lIns="0" spcFirstLastPara="1" rIns="0" wrap="square" tIns="0">
            <a:spAutoFit/>
          </a:bodyPr>
          <a:lstStyle/>
          <a:p>
            <a:pPr indent="0" lvl="0" marL="0" rtl="0" algn="l">
              <a:lnSpc>
                <a:spcPct val="138026"/>
              </a:lnSpc>
              <a:spcBef>
                <a:spcPts val="0"/>
              </a:spcBef>
              <a:spcAft>
                <a:spcPts val="0"/>
              </a:spcAft>
              <a:buSzPts val="1100"/>
              <a:buNone/>
            </a:pPr>
            <a:r>
              <a:rPr b="1" lang="en-US" sz="3274">
                <a:solidFill>
                  <a:srgbClr val="4BD1FB"/>
                </a:solidFill>
                <a:latin typeface="DM Sans"/>
                <a:ea typeface="DM Sans"/>
                <a:cs typeface="DM Sans"/>
                <a:sym typeface="DM Sans"/>
              </a:rPr>
              <a:t>Sister Companies</a:t>
            </a:r>
            <a:endParaRPr b="1" sz="3274">
              <a:solidFill>
                <a:srgbClr val="4BD1FB"/>
              </a:solidFill>
              <a:latin typeface="DM Sans"/>
              <a:ea typeface="DM Sans"/>
              <a:cs typeface="DM Sans"/>
              <a:sym typeface="DM Sans"/>
            </a:endParaRPr>
          </a:p>
        </p:txBody>
      </p:sp>
      <p:sp>
        <p:nvSpPr>
          <p:cNvPr id="349" name="Google Shape;349;g31c3e8dd0a1_9_190"/>
          <p:cNvSpPr txBox="1"/>
          <p:nvPr/>
        </p:nvSpPr>
        <p:spPr>
          <a:xfrm>
            <a:off x="6847370" y="5939985"/>
            <a:ext cx="8632800" cy="879000"/>
          </a:xfrm>
          <a:prstGeom prst="rect">
            <a:avLst/>
          </a:prstGeom>
          <a:noFill/>
          <a:ln>
            <a:noFill/>
          </a:ln>
        </p:spPr>
        <p:txBody>
          <a:bodyPr anchorCtr="0" anchor="t" bIns="0" lIns="0" spcFirstLastPara="1" rIns="0" wrap="square" tIns="0">
            <a:spAutoFit/>
          </a:bodyPr>
          <a:lstStyle/>
          <a:p>
            <a:pPr indent="0" lvl="0" marL="0" marR="0" rtl="0" algn="l">
              <a:lnSpc>
                <a:spcPct val="137959"/>
              </a:lnSpc>
              <a:spcBef>
                <a:spcPts val="0"/>
              </a:spcBef>
              <a:spcAft>
                <a:spcPts val="0"/>
              </a:spcAft>
              <a:buNone/>
            </a:pPr>
            <a:r>
              <a:rPr lang="en-US" sz="2400">
                <a:solidFill>
                  <a:srgbClr val="FFFFFF"/>
                </a:solidFill>
                <a:latin typeface="DM Sans"/>
                <a:ea typeface="DM Sans"/>
                <a:cs typeface="DM Sans"/>
                <a:sym typeface="DM Sans"/>
              </a:rPr>
              <a:t>No linkage between companies leads to potential duplication of similar asset values </a:t>
            </a:r>
            <a:endParaRPr sz="2400"/>
          </a:p>
        </p:txBody>
      </p:sp>
      <p:sp>
        <p:nvSpPr>
          <p:cNvPr id="350" name="Google Shape;350;g31c3e8dd0a1_9_190"/>
          <p:cNvSpPr txBox="1"/>
          <p:nvPr/>
        </p:nvSpPr>
        <p:spPr>
          <a:xfrm>
            <a:off x="6525251" y="6905808"/>
            <a:ext cx="6489600" cy="504000"/>
          </a:xfrm>
          <a:prstGeom prst="rect">
            <a:avLst/>
          </a:prstGeom>
          <a:noFill/>
          <a:ln>
            <a:noFill/>
          </a:ln>
        </p:spPr>
        <p:txBody>
          <a:bodyPr anchorCtr="0" anchor="t" bIns="0" lIns="0" spcFirstLastPara="1" rIns="0" wrap="square" tIns="0">
            <a:spAutoFit/>
          </a:bodyPr>
          <a:lstStyle/>
          <a:p>
            <a:pPr indent="0" lvl="0" marL="0" marR="0" rtl="0" algn="l">
              <a:lnSpc>
                <a:spcPct val="138026"/>
              </a:lnSpc>
              <a:spcBef>
                <a:spcPts val="0"/>
              </a:spcBef>
              <a:spcAft>
                <a:spcPts val="0"/>
              </a:spcAft>
              <a:buNone/>
            </a:pPr>
            <a:r>
              <a:rPr b="1" lang="en-US" sz="3274">
                <a:solidFill>
                  <a:srgbClr val="4BD1FB"/>
                </a:solidFill>
                <a:latin typeface="DM Sans"/>
                <a:ea typeface="DM Sans"/>
                <a:cs typeface="DM Sans"/>
                <a:sym typeface="DM Sans"/>
              </a:rPr>
              <a:t>Officer Role Information</a:t>
            </a:r>
            <a:endParaRPr/>
          </a:p>
        </p:txBody>
      </p:sp>
      <p:sp>
        <p:nvSpPr>
          <p:cNvPr id="351" name="Google Shape;351;g31c3e8dd0a1_9_190"/>
          <p:cNvSpPr txBox="1"/>
          <p:nvPr/>
        </p:nvSpPr>
        <p:spPr>
          <a:xfrm>
            <a:off x="6830045" y="7621131"/>
            <a:ext cx="8414400" cy="879000"/>
          </a:xfrm>
          <a:prstGeom prst="rect">
            <a:avLst/>
          </a:prstGeom>
          <a:noFill/>
          <a:ln>
            <a:noFill/>
          </a:ln>
        </p:spPr>
        <p:txBody>
          <a:bodyPr anchorCtr="0" anchor="t" bIns="0" lIns="0" spcFirstLastPara="1" rIns="0" wrap="square" tIns="0">
            <a:spAutoFit/>
          </a:bodyPr>
          <a:lstStyle/>
          <a:p>
            <a:pPr indent="0" lvl="0" marL="0" rtl="0" algn="l">
              <a:lnSpc>
                <a:spcPct val="137959"/>
              </a:lnSpc>
              <a:spcBef>
                <a:spcPts val="0"/>
              </a:spcBef>
              <a:spcAft>
                <a:spcPts val="0"/>
              </a:spcAft>
              <a:buSzPts val="1100"/>
              <a:buNone/>
            </a:pPr>
            <a:r>
              <a:rPr lang="en-US" sz="2400">
                <a:solidFill>
                  <a:srgbClr val="FFFFFF"/>
                </a:solidFill>
                <a:latin typeface="DM Sans"/>
                <a:ea typeface="DM Sans"/>
                <a:cs typeface="DM Sans"/>
                <a:sym typeface="DM Sans"/>
              </a:rPr>
              <a:t>Previous roles of officers along with the end date of those roles unavailability limits analysis by current role</a:t>
            </a:r>
            <a:endParaRPr sz="2400">
              <a:solidFill>
                <a:srgbClr val="FFFFFF"/>
              </a:solidFill>
              <a:latin typeface="DM Sans"/>
              <a:ea typeface="DM Sans"/>
              <a:cs typeface="DM Sans"/>
              <a:sym typeface="DM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51D40"/>
        </a:solidFill>
      </p:bgPr>
    </p:bg>
    <p:spTree>
      <p:nvGrpSpPr>
        <p:cNvPr id="355" name="Shape 355"/>
        <p:cNvGrpSpPr/>
        <p:nvPr/>
      </p:nvGrpSpPr>
      <p:grpSpPr>
        <a:xfrm>
          <a:off x="0" y="0"/>
          <a:ext cx="0" cy="0"/>
          <a:chOff x="0" y="0"/>
          <a:chExt cx="0" cy="0"/>
        </a:xfrm>
      </p:grpSpPr>
      <p:sp>
        <p:nvSpPr>
          <p:cNvPr id="356" name="Google Shape;356;p8"/>
          <p:cNvSpPr/>
          <p:nvPr/>
        </p:nvSpPr>
        <p:spPr>
          <a:xfrm>
            <a:off x="10899382" y="-54747"/>
            <a:ext cx="8958965" cy="9313047"/>
          </a:xfrm>
          <a:custGeom>
            <a:rect b="b" l="l" r="r" t="t"/>
            <a:pathLst>
              <a:path extrusionOk="0" h="6350000" w="6108573">
                <a:moveTo>
                  <a:pt x="6108573" y="0"/>
                </a:moveTo>
                <a:lnTo>
                  <a:pt x="6108573" y="3295396"/>
                </a:lnTo>
                <a:cubicBezTo>
                  <a:pt x="6108573" y="4982464"/>
                  <a:pt x="4741164" y="6350000"/>
                  <a:pt x="3054350" y="6350000"/>
                </a:cubicBezTo>
                <a:cubicBezTo>
                  <a:pt x="1367536" y="6350000"/>
                  <a:pt x="0" y="4982464"/>
                  <a:pt x="0" y="3295523"/>
                </a:cubicBezTo>
                <a:lnTo>
                  <a:pt x="0" y="0"/>
                </a:lnTo>
                <a:lnTo>
                  <a:pt x="6108573" y="0"/>
                </a:lnTo>
                <a:close/>
              </a:path>
            </a:pathLst>
          </a:custGeom>
          <a:blipFill rotWithShape="1">
            <a:blip r:embed="rId3">
              <a:alphaModFix/>
            </a:blip>
            <a:stretch>
              <a:fillRect b="0" l="-28010" r="-2801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8"/>
          <p:cNvSpPr/>
          <p:nvPr/>
        </p:nvSpPr>
        <p:spPr>
          <a:xfrm>
            <a:off x="17259300" y="8127303"/>
            <a:ext cx="1802889" cy="1802889"/>
          </a:xfrm>
          <a:custGeom>
            <a:rect b="b" l="l" r="r" t="t"/>
            <a:pathLst>
              <a:path extrusionOk="0" h="1802889" w="1802889">
                <a:moveTo>
                  <a:pt x="0" y="0"/>
                </a:moveTo>
                <a:lnTo>
                  <a:pt x="1802889" y="0"/>
                </a:lnTo>
                <a:lnTo>
                  <a:pt x="1802889" y="1802889"/>
                </a:lnTo>
                <a:lnTo>
                  <a:pt x="0" y="1802889"/>
                </a:lnTo>
                <a:lnTo>
                  <a:pt x="0" y="0"/>
                </a:lnTo>
                <a:close/>
              </a:path>
            </a:pathLst>
          </a:custGeom>
          <a:blipFill rotWithShape="1">
            <a:blip r:embed="rId4">
              <a:alphaModFix/>
            </a:blip>
            <a:stretch>
              <a:fillRect b="0" l="0" r="0" t="0"/>
            </a:stretch>
          </a:blipFill>
          <a:ln>
            <a:noFill/>
          </a:ln>
        </p:spPr>
      </p:sp>
      <p:sp>
        <p:nvSpPr>
          <p:cNvPr id="358" name="Google Shape;358;p8"/>
          <p:cNvSpPr/>
          <p:nvPr/>
        </p:nvSpPr>
        <p:spPr>
          <a:xfrm>
            <a:off x="9833387" y="-1033334"/>
            <a:ext cx="2293320" cy="2293320"/>
          </a:xfrm>
          <a:custGeom>
            <a:rect b="b" l="l" r="r" t="t"/>
            <a:pathLst>
              <a:path extrusionOk="0" h="2293320" w="2293320">
                <a:moveTo>
                  <a:pt x="0" y="0"/>
                </a:moveTo>
                <a:lnTo>
                  <a:pt x="2293320" y="0"/>
                </a:lnTo>
                <a:lnTo>
                  <a:pt x="2293320" y="2293319"/>
                </a:lnTo>
                <a:lnTo>
                  <a:pt x="0" y="2293319"/>
                </a:lnTo>
                <a:lnTo>
                  <a:pt x="0" y="0"/>
                </a:lnTo>
                <a:close/>
              </a:path>
            </a:pathLst>
          </a:custGeom>
          <a:blipFill rotWithShape="1">
            <a:blip r:embed="rId4">
              <a:alphaModFix/>
            </a:blip>
            <a:stretch>
              <a:fillRect b="0" l="0" r="0" t="0"/>
            </a:stretch>
          </a:blipFill>
          <a:ln>
            <a:noFill/>
          </a:ln>
        </p:spPr>
      </p:sp>
      <p:sp>
        <p:nvSpPr>
          <p:cNvPr id="359" name="Google Shape;359;p8"/>
          <p:cNvSpPr txBox="1"/>
          <p:nvPr/>
        </p:nvSpPr>
        <p:spPr>
          <a:xfrm>
            <a:off x="2350263" y="3521901"/>
            <a:ext cx="3238800" cy="215400"/>
          </a:xfrm>
          <a:prstGeom prst="rect">
            <a:avLst/>
          </a:prstGeom>
          <a:noFill/>
          <a:ln>
            <a:noFill/>
          </a:ln>
        </p:spPr>
        <p:txBody>
          <a:bodyPr anchorCtr="0" anchor="t" bIns="0" lIns="0" spcFirstLastPara="1" rIns="0" wrap="square" tIns="0">
            <a:spAutoFit/>
          </a:bodyPr>
          <a:lstStyle/>
          <a:p>
            <a:pPr indent="0" lvl="0" marL="0" marR="0" rtl="0" algn="l">
              <a:lnSpc>
                <a:spcPct val="120007"/>
              </a:lnSpc>
              <a:spcBef>
                <a:spcPts val="0"/>
              </a:spcBef>
              <a:spcAft>
                <a:spcPts val="0"/>
              </a:spcAft>
              <a:buNone/>
            </a:pPr>
            <a:r>
              <a:t/>
            </a:r>
            <a:endParaRPr/>
          </a:p>
        </p:txBody>
      </p:sp>
      <p:sp>
        <p:nvSpPr>
          <p:cNvPr id="360" name="Google Shape;360;p8"/>
          <p:cNvSpPr txBox="1"/>
          <p:nvPr/>
        </p:nvSpPr>
        <p:spPr>
          <a:xfrm>
            <a:off x="2350263" y="6676562"/>
            <a:ext cx="3238800" cy="215400"/>
          </a:xfrm>
          <a:prstGeom prst="rect">
            <a:avLst/>
          </a:prstGeom>
          <a:noFill/>
          <a:ln>
            <a:noFill/>
          </a:ln>
        </p:spPr>
        <p:txBody>
          <a:bodyPr anchorCtr="0" anchor="t" bIns="0" lIns="0" spcFirstLastPara="1" rIns="0" wrap="square" tIns="0">
            <a:spAutoFit/>
          </a:bodyPr>
          <a:lstStyle/>
          <a:p>
            <a:pPr indent="0" lvl="0" marL="0" marR="0" rtl="0" algn="l">
              <a:lnSpc>
                <a:spcPct val="120007"/>
              </a:lnSpc>
              <a:spcBef>
                <a:spcPts val="0"/>
              </a:spcBef>
              <a:spcAft>
                <a:spcPts val="0"/>
              </a:spcAft>
              <a:buNone/>
            </a:pPr>
            <a:r>
              <a:t/>
            </a:r>
            <a:endParaRPr/>
          </a:p>
        </p:txBody>
      </p:sp>
      <p:grpSp>
        <p:nvGrpSpPr>
          <p:cNvPr id="361" name="Google Shape;361;p8"/>
          <p:cNvGrpSpPr/>
          <p:nvPr/>
        </p:nvGrpSpPr>
        <p:grpSpPr>
          <a:xfrm>
            <a:off x="-1543050" y="-199408"/>
            <a:ext cx="2760734" cy="10486408"/>
            <a:chOff x="0" y="-38100"/>
            <a:chExt cx="727107" cy="2761852"/>
          </a:xfrm>
        </p:grpSpPr>
        <p:sp>
          <p:nvSpPr>
            <p:cNvPr id="362" name="Google Shape;362;p8"/>
            <p:cNvSpPr/>
            <p:nvPr/>
          </p:nvSpPr>
          <p:spPr>
            <a:xfrm>
              <a:off x="0" y="0"/>
              <a:ext cx="727107" cy="2723752"/>
            </a:xfrm>
            <a:custGeom>
              <a:rect b="b" l="l" r="r" t="t"/>
              <a:pathLst>
                <a:path extrusionOk="0" h="2723752" w="727107">
                  <a:moveTo>
                    <a:pt x="0" y="0"/>
                  </a:moveTo>
                  <a:lnTo>
                    <a:pt x="727107" y="0"/>
                  </a:lnTo>
                  <a:lnTo>
                    <a:pt x="727107" y="2723752"/>
                  </a:lnTo>
                  <a:lnTo>
                    <a:pt x="0" y="2723752"/>
                  </a:lnTo>
                  <a:close/>
                </a:path>
              </a:pathLst>
            </a:custGeom>
            <a:solidFill>
              <a:srgbClr val="145DA0"/>
            </a:solidFill>
            <a:ln>
              <a:noFill/>
            </a:ln>
          </p:spPr>
        </p:sp>
        <p:sp>
          <p:nvSpPr>
            <p:cNvPr id="363" name="Google Shape;363;p8"/>
            <p:cNvSpPr txBox="1"/>
            <p:nvPr/>
          </p:nvSpPr>
          <p:spPr>
            <a:xfrm>
              <a:off x="0" y="-38100"/>
              <a:ext cx="727107" cy="2761852"/>
            </a:xfrm>
            <a:prstGeom prst="rect">
              <a:avLst/>
            </a:prstGeom>
            <a:noFill/>
            <a:ln>
              <a:noFill/>
            </a:ln>
          </p:spPr>
          <p:txBody>
            <a:bodyPr anchorCtr="0" anchor="ctr" bIns="50800" lIns="50800" spcFirstLastPara="1" rIns="50800" wrap="square" tIns="50800">
              <a:noAutofit/>
            </a:bodyPr>
            <a:lstStyle/>
            <a:p>
              <a:pPr indent="0" lvl="0" marL="0" marR="0" rtl="0" algn="ctr">
                <a:lnSpc>
                  <a:spcPct val="144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364" name="Google Shape;364;p8"/>
          <p:cNvSpPr txBox="1"/>
          <p:nvPr/>
        </p:nvSpPr>
        <p:spPr>
          <a:xfrm>
            <a:off x="1217693" y="449785"/>
            <a:ext cx="6235200" cy="1011300"/>
          </a:xfrm>
          <a:prstGeom prst="rect">
            <a:avLst/>
          </a:prstGeom>
          <a:noFill/>
          <a:ln>
            <a:noFill/>
          </a:ln>
        </p:spPr>
        <p:txBody>
          <a:bodyPr anchorCtr="0" anchor="t" bIns="0" lIns="0" spcFirstLastPara="1" rIns="0" wrap="square" tIns="0">
            <a:spAutoFit/>
          </a:bodyPr>
          <a:lstStyle/>
          <a:p>
            <a:pPr indent="0" lvl="0" marL="0" marR="0" rtl="0" algn="ctr">
              <a:lnSpc>
                <a:spcPct val="120018"/>
              </a:lnSpc>
              <a:spcBef>
                <a:spcPts val="0"/>
              </a:spcBef>
              <a:spcAft>
                <a:spcPts val="0"/>
              </a:spcAft>
              <a:buNone/>
            </a:pPr>
            <a:r>
              <a:rPr b="1" lang="en-US" sz="6569">
                <a:solidFill>
                  <a:srgbClr val="FFFFFF"/>
                </a:solidFill>
              </a:rPr>
              <a:t>NEXT STEPS</a:t>
            </a:r>
            <a:endParaRPr/>
          </a:p>
        </p:txBody>
      </p:sp>
      <p:sp>
        <p:nvSpPr>
          <p:cNvPr id="365" name="Google Shape;365;p8"/>
          <p:cNvSpPr txBox="1"/>
          <p:nvPr/>
        </p:nvSpPr>
        <p:spPr>
          <a:xfrm>
            <a:off x="6111966" y="3710415"/>
            <a:ext cx="3727800" cy="215400"/>
          </a:xfrm>
          <a:prstGeom prst="rect">
            <a:avLst/>
          </a:prstGeom>
          <a:noFill/>
          <a:ln>
            <a:noFill/>
          </a:ln>
        </p:spPr>
        <p:txBody>
          <a:bodyPr anchorCtr="0" anchor="t" bIns="0" lIns="0" spcFirstLastPara="1" rIns="0" wrap="square" tIns="0">
            <a:spAutoFit/>
          </a:bodyPr>
          <a:lstStyle/>
          <a:p>
            <a:pPr indent="0" lvl="0" marL="0" marR="0" rtl="0" algn="l">
              <a:lnSpc>
                <a:spcPct val="137989"/>
              </a:lnSpc>
              <a:spcBef>
                <a:spcPts val="0"/>
              </a:spcBef>
              <a:spcAft>
                <a:spcPts val="0"/>
              </a:spcAft>
              <a:buNone/>
            </a:pPr>
            <a:r>
              <a:t/>
            </a:r>
            <a:endParaRPr/>
          </a:p>
        </p:txBody>
      </p:sp>
      <p:sp>
        <p:nvSpPr>
          <p:cNvPr id="366" name="Google Shape;366;p8"/>
          <p:cNvSpPr txBox="1"/>
          <p:nvPr/>
        </p:nvSpPr>
        <p:spPr>
          <a:xfrm>
            <a:off x="6065205" y="6843126"/>
            <a:ext cx="3727800" cy="215400"/>
          </a:xfrm>
          <a:prstGeom prst="rect">
            <a:avLst/>
          </a:prstGeom>
          <a:noFill/>
          <a:ln>
            <a:noFill/>
          </a:ln>
        </p:spPr>
        <p:txBody>
          <a:bodyPr anchorCtr="0" anchor="t" bIns="0" lIns="0" spcFirstLastPara="1" rIns="0" wrap="square" tIns="0">
            <a:spAutoFit/>
          </a:bodyPr>
          <a:lstStyle/>
          <a:p>
            <a:pPr indent="0" lvl="0" marL="0" marR="0" rtl="0" algn="l">
              <a:lnSpc>
                <a:spcPct val="137989"/>
              </a:lnSpc>
              <a:spcBef>
                <a:spcPts val="0"/>
              </a:spcBef>
              <a:spcAft>
                <a:spcPts val="0"/>
              </a:spcAft>
              <a:buNone/>
            </a:pPr>
            <a:r>
              <a:t/>
            </a:r>
            <a:endParaRPr/>
          </a:p>
        </p:txBody>
      </p:sp>
      <p:sp>
        <p:nvSpPr>
          <p:cNvPr id="367" name="Google Shape;367;p8"/>
          <p:cNvSpPr txBox="1"/>
          <p:nvPr/>
        </p:nvSpPr>
        <p:spPr>
          <a:xfrm>
            <a:off x="1217700" y="1905525"/>
            <a:ext cx="9582600" cy="7610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b="1" lang="en-US" sz="2100">
                <a:solidFill>
                  <a:schemeClr val="lt1"/>
                </a:solidFill>
              </a:rPr>
              <a:t>Post-Brexit and COVID-19 Challenges</a:t>
            </a:r>
            <a:br>
              <a:rPr b="1" lang="en-US" sz="2100">
                <a:solidFill>
                  <a:schemeClr val="lt1"/>
                </a:solidFill>
              </a:rPr>
            </a:br>
            <a:r>
              <a:rPr lang="en-US" sz="2100">
                <a:solidFill>
                  <a:schemeClr val="lt1"/>
                </a:solidFill>
              </a:rPr>
              <a:t>Disrupted supply chains, rising costs, labor shortages, and declining competitiveness. </a:t>
            </a:r>
            <a:endParaRPr sz="2100">
              <a:solidFill>
                <a:schemeClr val="lt1"/>
              </a:solidFill>
            </a:endParaRPr>
          </a:p>
          <a:p>
            <a:pPr indent="0" lvl="0" marL="0" rtl="0" algn="l">
              <a:lnSpc>
                <a:spcPct val="115000"/>
              </a:lnSpc>
              <a:spcBef>
                <a:spcPts val="1200"/>
              </a:spcBef>
              <a:spcAft>
                <a:spcPts val="0"/>
              </a:spcAft>
              <a:buClr>
                <a:schemeClr val="dk1"/>
              </a:buClr>
              <a:buSzPts val="1100"/>
              <a:buFont typeface="Arial"/>
              <a:buNone/>
            </a:pPr>
            <a:r>
              <a:rPr b="1" lang="en-US" sz="2100">
                <a:solidFill>
                  <a:schemeClr val="lt1"/>
                </a:solidFill>
              </a:rPr>
              <a:t>Wholesale industry</a:t>
            </a:r>
            <a:r>
              <a:rPr lang="en-US" sz="2100">
                <a:solidFill>
                  <a:schemeClr val="lt1"/>
                </a:solidFill>
              </a:rPr>
              <a:t> hit particularly hard and urgently requires targeted support. Here are </a:t>
            </a:r>
            <a:r>
              <a:rPr b="1" lang="en-US" sz="2100">
                <a:solidFill>
                  <a:schemeClr val="lt1"/>
                </a:solidFill>
              </a:rPr>
              <a:t>actionable steps to support recovery</a:t>
            </a:r>
            <a:r>
              <a:rPr lang="en-US" sz="2100">
                <a:solidFill>
                  <a:schemeClr val="lt1"/>
                </a:solidFill>
              </a:rPr>
              <a:t>:</a:t>
            </a:r>
            <a:endParaRPr sz="2100">
              <a:solidFill>
                <a:schemeClr val="lt1"/>
              </a:solidFill>
            </a:endParaRPr>
          </a:p>
          <a:p>
            <a:pPr indent="-361950" lvl="0" marL="457200" rtl="0" algn="l">
              <a:lnSpc>
                <a:spcPct val="115000"/>
              </a:lnSpc>
              <a:spcBef>
                <a:spcPts val="1200"/>
              </a:spcBef>
              <a:spcAft>
                <a:spcPts val="0"/>
              </a:spcAft>
              <a:buClr>
                <a:schemeClr val="lt1"/>
              </a:buClr>
              <a:buSzPts val="2100"/>
              <a:buAutoNum type="arabicPeriod"/>
            </a:pPr>
            <a:r>
              <a:rPr b="1" lang="en-US" sz="2100">
                <a:solidFill>
                  <a:schemeClr val="lt1"/>
                </a:solidFill>
              </a:rPr>
              <a:t>Strengthen Supply Chains</a:t>
            </a:r>
            <a:endParaRPr b="1" sz="2100">
              <a:solidFill>
                <a:schemeClr val="lt1"/>
              </a:solidFill>
            </a:endParaRPr>
          </a:p>
          <a:p>
            <a:pPr indent="-361950" lvl="1" marL="914400" rtl="0" algn="l">
              <a:lnSpc>
                <a:spcPct val="115000"/>
              </a:lnSpc>
              <a:spcBef>
                <a:spcPts val="0"/>
              </a:spcBef>
              <a:spcAft>
                <a:spcPts val="0"/>
              </a:spcAft>
              <a:buClr>
                <a:schemeClr val="lt1"/>
              </a:buClr>
              <a:buSzPts val="2100"/>
              <a:buChar char="○"/>
            </a:pPr>
            <a:r>
              <a:rPr lang="en-US" sz="2100">
                <a:solidFill>
                  <a:schemeClr val="lt1"/>
                </a:solidFill>
              </a:rPr>
              <a:t>Simplify customs procedures to reduce delays.</a:t>
            </a:r>
            <a:endParaRPr sz="2100">
              <a:solidFill>
                <a:schemeClr val="lt1"/>
              </a:solidFill>
            </a:endParaRPr>
          </a:p>
          <a:p>
            <a:pPr indent="-361950" lvl="1" marL="914400" rtl="0" algn="l">
              <a:lnSpc>
                <a:spcPct val="115000"/>
              </a:lnSpc>
              <a:spcBef>
                <a:spcPts val="0"/>
              </a:spcBef>
              <a:spcAft>
                <a:spcPts val="0"/>
              </a:spcAft>
              <a:buClr>
                <a:schemeClr val="lt1"/>
              </a:buClr>
              <a:buSzPts val="2100"/>
              <a:buChar char="○"/>
            </a:pPr>
            <a:r>
              <a:rPr lang="en-US" sz="2100">
                <a:solidFill>
                  <a:schemeClr val="lt1"/>
                </a:solidFill>
              </a:rPr>
              <a:t>Promote local partnerships to decrease reliance on imports.</a:t>
            </a:r>
            <a:endParaRPr sz="2100">
              <a:solidFill>
                <a:schemeClr val="lt1"/>
              </a:solidFill>
            </a:endParaRPr>
          </a:p>
          <a:p>
            <a:pPr indent="-361950" lvl="0" marL="457200" rtl="0" algn="l">
              <a:lnSpc>
                <a:spcPct val="115000"/>
              </a:lnSpc>
              <a:spcBef>
                <a:spcPts val="0"/>
              </a:spcBef>
              <a:spcAft>
                <a:spcPts val="0"/>
              </a:spcAft>
              <a:buClr>
                <a:schemeClr val="lt1"/>
              </a:buClr>
              <a:buSzPts val="2100"/>
              <a:buAutoNum type="arabicPeriod"/>
            </a:pPr>
            <a:r>
              <a:rPr b="1" lang="en-US" sz="2100">
                <a:solidFill>
                  <a:schemeClr val="lt1"/>
                </a:solidFill>
              </a:rPr>
              <a:t>Provide Financial and Tax Support</a:t>
            </a:r>
            <a:endParaRPr b="1" sz="2100">
              <a:solidFill>
                <a:schemeClr val="lt1"/>
              </a:solidFill>
            </a:endParaRPr>
          </a:p>
          <a:p>
            <a:pPr indent="-361950" lvl="1" marL="914400" rtl="0" algn="l">
              <a:lnSpc>
                <a:spcPct val="115000"/>
              </a:lnSpc>
              <a:spcBef>
                <a:spcPts val="0"/>
              </a:spcBef>
              <a:spcAft>
                <a:spcPts val="0"/>
              </a:spcAft>
              <a:buClr>
                <a:schemeClr val="lt1"/>
              </a:buClr>
              <a:buSzPts val="2100"/>
              <a:buChar char="○"/>
            </a:pPr>
            <a:r>
              <a:rPr lang="en-US" sz="2100">
                <a:solidFill>
                  <a:schemeClr val="lt1"/>
                </a:solidFill>
              </a:rPr>
              <a:t>Introduce low-interest loans for SMEs to manage cash flow.</a:t>
            </a:r>
            <a:endParaRPr sz="2100">
              <a:solidFill>
                <a:schemeClr val="lt1"/>
              </a:solidFill>
            </a:endParaRPr>
          </a:p>
          <a:p>
            <a:pPr indent="-361950" lvl="1" marL="914400" rtl="0" algn="l">
              <a:lnSpc>
                <a:spcPct val="115000"/>
              </a:lnSpc>
              <a:spcBef>
                <a:spcPts val="0"/>
              </a:spcBef>
              <a:spcAft>
                <a:spcPts val="0"/>
              </a:spcAft>
              <a:buClr>
                <a:schemeClr val="lt1"/>
              </a:buClr>
              <a:buSzPts val="2100"/>
              <a:buChar char="○"/>
            </a:pPr>
            <a:r>
              <a:rPr lang="en-US" sz="2100">
                <a:solidFill>
                  <a:schemeClr val="lt1"/>
                </a:solidFill>
              </a:rPr>
              <a:t>Offer tax incentives for sustainability and digital transformation.</a:t>
            </a:r>
            <a:endParaRPr sz="2100">
              <a:solidFill>
                <a:schemeClr val="lt1"/>
              </a:solidFill>
            </a:endParaRPr>
          </a:p>
          <a:p>
            <a:pPr indent="-361950" lvl="1" marL="914400" rtl="0" algn="l">
              <a:lnSpc>
                <a:spcPct val="115000"/>
              </a:lnSpc>
              <a:spcBef>
                <a:spcPts val="0"/>
              </a:spcBef>
              <a:spcAft>
                <a:spcPts val="0"/>
              </a:spcAft>
              <a:buClr>
                <a:schemeClr val="lt1"/>
              </a:buClr>
              <a:buSzPts val="2100"/>
              <a:buChar char="○"/>
            </a:pPr>
            <a:r>
              <a:rPr lang="en-US" sz="2100">
                <a:solidFill>
                  <a:schemeClr val="lt1"/>
                </a:solidFill>
              </a:rPr>
              <a:t>Establish emergency relief funds for businesses hit by Brexit and the pandemic.</a:t>
            </a:r>
            <a:endParaRPr sz="2100">
              <a:solidFill>
                <a:schemeClr val="lt1"/>
              </a:solidFill>
            </a:endParaRPr>
          </a:p>
          <a:p>
            <a:pPr indent="-361950" lvl="0" marL="457200" rtl="0" algn="l">
              <a:lnSpc>
                <a:spcPct val="115000"/>
              </a:lnSpc>
              <a:spcBef>
                <a:spcPts val="0"/>
              </a:spcBef>
              <a:spcAft>
                <a:spcPts val="0"/>
              </a:spcAft>
              <a:buClr>
                <a:schemeClr val="lt1"/>
              </a:buClr>
              <a:buSzPts val="2100"/>
              <a:buAutoNum type="arabicPeriod"/>
            </a:pPr>
            <a:r>
              <a:rPr b="1" lang="en-US" sz="2100">
                <a:solidFill>
                  <a:schemeClr val="lt1"/>
                </a:solidFill>
              </a:rPr>
              <a:t>Boost International Competitiveness</a:t>
            </a:r>
            <a:endParaRPr b="1" sz="2100">
              <a:solidFill>
                <a:schemeClr val="lt1"/>
              </a:solidFill>
            </a:endParaRPr>
          </a:p>
          <a:p>
            <a:pPr indent="-361950" lvl="1" marL="914400" rtl="0" algn="l">
              <a:lnSpc>
                <a:spcPct val="115000"/>
              </a:lnSpc>
              <a:spcBef>
                <a:spcPts val="0"/>
              </a:spcBef>
              <a:spcAft>
                <a:spcPts val="0"/>
              </a:spcAft>
              <a:buClr>
                <a:schemeClr val="lt1"/>
              </a:buClr>
              <a:buSzPts val="2100"/>
              <a:buChar char="○"/>
            </a:pPr>
            <a:r>
              <a:rPr lang="en-US" sz="2100">
                <a:solidFill>
                  <a:schemeClr val="lt1"/>
                </a:solidFill>
              </a:rPr>
              <a:t>Expand trade agreements with non-EU markets.</a:t>
            </a:r>
            <a:endParaRPr sz="2100">
              <a:solidFill>
                <a:schemeClr val="lt1"/>
              </a:solidFill>
            </a:endParaRPr>
          </a:p>
          <a:p>
            <a:pPr indent="-361950" lvl="1" marL="914400" rtl="0" algn="l">
              <a:lnSpc>
                <a:spcPct val="115000"/>
              </a:lnSpc>
              <a:spcBef>
                <a:spcPts val="0"/>
              </a:spcBef>
              <a:spcAft>
                <a:spcPts val="0"/>
              </a:spcAft>
              <a:buClr>
                <a:schemeClr val="lt1"/>
              </a:buClr>
              <a:buSzPts val="2100"/>
              <a:buChar char="○"/>
            </a:pPr>
            <a:r>
              <a:rPr lang="en-US" sz="2100">
                <a:solidFill>
                  <a:schemeClr val="lt1"/>
                </a:solidFill>
              </a:rPr>
              <a:t>Provide subsidies and market intelligence for exporters.</a:t>
            </a:r>
            <a:endParaRPr sz="2100">
              <a:solidFill>
                <a:schemeClr val="lt1"/>
              </a:solidFill>
            </a:endParaRPr>
          </a:p>
          <a:p>
            <a:pPr indent="-361950" lvl="0" marL="457200" rtl="0" algn="l">
              <a:lnSpc>
                <a:spcPct val="115000"/>
              </a:lnSpc>
              <a:spcBef>
                <a:spcPts val="0"/>
              </a:spcBef>
              <a:spcAft>
                <a:spcPts val="0"/>
              </a:spcAft>
              <a:buClr>
                <a:schemeClr val="lt1"/>
              </a:buClr>
              <a:buSzPts val="2100"/>
              <a:buAutoNum type="arabicPeriod"/>
            </a:pPr>
            <a:r>
              <a:rPr b="1" lang="en-US" sz="2100">
                <a:solidFill>
                  <a:schemeClr val="lt1"/>
                </a:solidFill>
              </a:rPr>
              <a:t>Invest in Innovation</a:t>
            </a:r>
            <a:endParaRPr b="1" sz="2100">
              <a:solidFill>
                <a:schemeClr val="lt1"/>
              </a:solidFill>
            </a:endParaRPr>
          </a:p>
          <a:p>
            <a:pPr indent="-361950" lvl="1" marL="914400" rtl="0" algn="l">
              <a:lnSpc>
                <a:spcPct val="115000"/>
              </a:lnSpc>
              <a:spcBef>
                <a:spcPts val="0"/>
              </a:spcBef>
              <a:spcAft>
                <a:spcPts val="0"/>
              </a:spcAft>
              <a:buClr>
                <a:schemeClr val="lt1"/>
              </a:buClr>
              <a:buSzPts val="2100"/>
              <a:buChar char="○"/>
            </a:pPr>
            <a:r>
              <a:rPr lang="en-US" sz="2100">
                <a:solidFill>
                  <a:schemeClr val="lt1"/>
                </a:solidFill>
              </a:rPr>
              <a:t>Support digital transformation for logistics and e-commerce.</a:t>
            </a:r>
            <a:endParaRPr sz="4200">
              <a:solidFill>
                <a:schemeClr val="lt1"/>
              </a:solidFill>
              <a:highlight>
                <a:schemeClr val="lt1"/>
              </a:highlight>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51D40"/>
        </a:solidFill>
      </p:bgPr>
    </p:bg>
    <p:spTree>
      <p:nvGrpSpPr>
        <p:cNvPr id="371" name="Shape 371"/>
        <p:cNvGrpSpPr/>
        <p:nvPr/>
      </p:nvGrpSpPr>
      <p:grpSpPr>
        <a:xfrm>
          <a:off x="0" y="0"/>
          <a:ext cx="0" cy="0"/>
          <a:chOff x="0" y="0"/>
          <a:chExt cx="0" cy="0"/>
        </a:xfrm>
      </p:grpSpPr>
      <p:sp>
        <p:nvSpPr>
          <p:cNvPr id="372" name="Google Shape;372;p13"/>
          <p:cNvSpPr/>
          <p:nvPr/>
        </p:nvSpPr>
        <p:spPr>
          <a:xfrm>
            <a:off x="16683520" y="1590911"/>
            <a:ext cx="2651835" cy="2651835"/>
          </a:xfrm>
          <a:custGeom>
            <a:rect b="b" l="l" r="r" t="t"/>
            <a:pathLst>
              <a:path extrusionOk="0" h="2651835" w="2651835">
                <a:moveTo>
                  <a:pt x="0" y="0"/>
                </a:moveTo>
                <a:lnTo>
                  <a:pt x="2651835" y="0"/>
                </a:lnTo>
                <a:lnTo>
                  <a:pt x="2651835" y="2651835"/>
                </a:lnTo>
                <a:lnTo>
                  <a:pt x="0" y="2651835"/>
                </a:lnTo>
                <a:lnTo>
                  <a:pt x="0" y="0"/>
                </a:lnTo>
                <a:close/>
              </a:path>
            </a:pathLst>
          </a:custGeom>
          <a:blipFill rotWithShape="1">
            <a:blip r:embed="rId3">
              <a:alphaModFix amt="20999"/>
            </a:blip>
            <a:stretch>
              <a:fillRect b="0" l="0" r="0" t="0"/>
            </a:stretch>
          </a:blipFill>
          <a:ln>
            <a:noFill/>
          </a:ln>
        </p:spPr>
      </p:sp>
      <p:sp>
        <p:nvSpPr>
          <p:cNvPr id="373" name="Google Shape;373;p13"/>
          <p:cNvSpPr/>
          <p:nvPr/>
        </p:nvSpPr>
        <p:spPr>
          <a:xfrm>
            <a:off x="10637321" y="2636321"/>
            <a:ext cx="7650679" cy="7650679"/>
          </a:xfrm>
          <a:custGeom>
            <a:rect b="b" l="l" r="r" t="t"/>
            <a:pathLst>
              <a:path extrusionOk="0" h="3331210" w="3331210">
                <a:moveTo>
                  <a:pt x="3331210" y="3331210"/>
                </a:moveTo>
                <a:lnTo>
                  <a:pt x="0" y="3331210"/>
                </a:lnTo>
                <a:cubicBezTo>
                  <a:pt x="0" y="1490980"/>
                  <a:pt x="1490980" y="0"/>
                  <a:pt x="3331210" y="0"/>
                </a:cubicBezTo>
                <a:lnTo>
                  <a:pt x="3331210" y="3331210"/>
                </a:lnTo>
                <a:close/>
              </a:path>
            </a:pathLst>
          </a:custGeom>
          <a:blipFill rotWithShape="1">
            <a:blip r:embed="rId4">
              <a:alphaModFix/>
            </a:blip>
            <a:stretch>
              <a:fillRect b="0" l="-24998" r="-24998"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13"/>
          <p:cNvSpPr txBox="1"/>
          <p:nvPr/>
        </p:nvSpPr>
        <p:spPr>
          <a:xfrm>
            <a:off x="2255514" y="2773954"/>
            <a:ext cx="10434900" cy="1158900"/>
          </a:xfrm>
          <a:prstGeom prst="rect">
            <a:avLst/>
          </a:prstGeom>
          <a:noFill/>
          <a:ln>
            <a:noFill/>
          </a:ln>
        </p:spPr>
        <p:txBody>
          <a:bodyPr anchorCtr="0" anchor="t" bIns="0" lIns="0" spcFirstLastPara="1" rIns="0" wrap="square" tIns="0">
            <a:spAutoFit/>
          </a:bodyPr>
          <a:lstStyle/>
          <a:p>
            <a:pPr indent="0" lvl="0" marL="0" marR="0" rtl="0" algn="l">
              <a:lnSpc>
                <a:spcPct val="140013"/>
              </a:lnSpc>
              <a:spcBef>
                <a:spcPts val="0"/>
              </a:spcBef>
              <a:spcAft>
                <a:spcPts val="0"/>
              </a:spcAft>
              <a:buNone/>
            </a:pPr>
            <a:r>
              <a:rPr b="1" lang="en-US" sz="7530">
                <a:solidFill>
                  <a:srgbClr val="FFFFFF"/>
                </a:solidFill>
              </a:rPr>
              <a:t>Thank You</a:t>
            </a:r>
            <a:endParaRPr/>
          </a:p>
        </p:txBody>
      </p:sp>
      <p:sp>
        <p:nvSpPr>
          <p:cNvPr id="375" name="Google Shape;375;p13"/>
          <p:cNvSpPr/>
          <p:nvPr/>
        </p:nvSpPr>
        <p:spPr>
          <a:xfrm>
            <a:off x="-789475" y="-570381"/>
            <a:ext cx="2651835" cy="2651835"/>
          </a:xfrm>
          <a:custGeom>
            <a:rect b="b" l="l" r="r" t="t"/>
            <a:pathLst>
              <a:path extrusionOk="0" h="2651835" w="2651835">
                <a:moveTo>
                  <a:pt x="0" y="0"/>
                </a:moveTo>
                <a:lnTo>
                  <a:pt x="2651836" y="0"/>
                </a:lnTo>
                <a:lnTo>
                  <a:pt x="2651836" y="2651835"/>
                </a:lnTo>
                <a:lnTo>
                  <a:pt x="0" y="2651835"/>
                </a:lnTo>
                <a:lnTo>
                  <a:pt x="0" y="0"/>
                </a:lnTo>
                <a:close/>
              </a:path>
            </a:pathLst>
          </a:custGeom>
          <a:blipFill rotWithShape="1">
            <a:blip r:embed="rId3">
              <a:alphaModFix amt="20999"/>
            </a:blip>
            <a:stretch>
              <a:fillRect b="0" l="0" r="0" t="0"/>
            </a:stretch>
          </a:blipFill>
          <a:ln>
            <a:noFill/>
          </a:ln>
        </p:spPr>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051D40"/>
        </a:solidFill>
      </p:bgPr>
    </p:bg>
    <p:spTree>
      <p:nvGrpSpPr>
        <p:cNvPr id="379" name="Shape 379"/>
        <p:cNvGrpSpPr/>
        <p:nvPr/>
      </p:nvGrpSpPr>
      <p:grpSpPr>
        <a:xfrm>
          <a:off x="0" y="0"/>
          <a:ext cx="0" cy="0"/>
          <a:chOff x="0" y="0"/>
          <a:chExt cx="0" cy="0"/>
        </a:xfrm>
      </p:grpSpPr>
      <p:sp>
        <p:nvSpPr>
          <p:cNvPr id="380" name="Google Shape;380;p10"/>
          <p:cNvSpPr txBox="1"/>
          <p:nvPr/>
        </p:nvSpPr>
        <p:spPr>
          <a:xfrm>
            <a:off x="1559173" y="2139325"/>
            <a:ext cx="6519300" cy="2175900"/>
          </a:xfrm>
          <a:prstGeom prst="rect">
            <a:avLst/>
          </a:prstGeom>
          <a:noFill/>
          <a:ln>
            <a:noFill/>
          </a:ln>
        </p:spPr>
        <p:txBody>
          <a:bodyPr anchorCtr="0" anchor="t" bIns="0" lIns="0" spcFirstLastPara="1" rIns="0" wrap="square" tIns="0">
            <a:spAutoFit/>
          </a:bodyPr>
          <a:lstStyle/>
          <a:p>
            <a:pPr indent="0" lvl="0" marL="0" marR="0" rtl="0" algn="l">
              <a:lnSpc>
                <a:spcPct val="119996"/>
              </a:lnSpc>
              <a:spcBef>
                <a:spcPts val="0"/>
              </a:spcBef>
              <a:spcAft>
                <a:spcPts val="0"/>
              </a:spcAft>
              <a:buNone/>
            </a:pPr>
            <a:r>
              <a:rPr b="1" lang="en-US" sz="6426">
                <a:solidFill>
                  <a:srgbClr val="56AEFF"/>
                </a:solidFill>
              </a:rPr>
              <a:t>NEXT STEPS 2 optional</a:t>
            </a:r>
            <a:endParaRPr/>
          </a:p>
        </p:txBody>
      </p:sp>
      <p:sp>
        <p:nvSpPr>
          <p:cNvPr id="381" name="Google Shape;381;p10"/>
          <p:cNvSpPr/>
          <p:nvPr/>
        </p:nvSpPr>
        <p:spPr>
          <a:xfrm>
            <a:off x="6975317" y="-2198044"/>
            <a:ext cx="4337366" cy="4337366"/>
          </a:xfrm>
          <a:custGeom>
            <a:rect b="b" l="l" r="r" t="t"/>
            <a:pathLst>
              <a:path extrusionOk="0" h="4337366" w="4337366">
                <a:moveTo>
                  <a:pt x="0" y="0"/>
                </a:moveTo>
                <a:lnTo>
                  <a:pt x="4337366" y="0"/>
                </a:lnTo>
                <a:lnTo>
                  <a:pt x="4337366" y="4337366"/>
                </a:lnTo>
                <a:lnTo>
                  <a:pt x="0" y="4337366"/>
                </a:lnTo>
                <a:lnTo>
                  <a:pt x="0" y="0"/>
                </a:lnTo>
                <a:close/>
              </a:path>
            </a:pathLst>
          </a:custGeom>
          <a:blipFill rotWithShape="1">
            <a:blip r:embed="rId3">
              <a:alphaModFix amt="29000"/>
            </a:blip>
            <a:stretch>
              <a:fillRect b="0" l="0" r="0" t="0"/>
            </a:stretch>
          </a:blipFill>
          <a:ln>
            <a:noFill/>
          </a:ln>
        </p:spPr>
      </p:sp>
      <p:grpSp>
        <p:nvGrpSpPr>
          <p:cNvPr id="382" name="Google Shape;382;p10"/>
          <p:cNvGrpSpPr/>
          <p:nvPr/>
        </p:nvGrpSpPr>
        <p:grpSpPr>
          <a:xfrm>
            <a:off x="8739304" y="316317"/>
            <a:ext cx="9120246" cy="9553993"/>
            <a:chOff x="0" y="-38100"/>
            <a:chExt cx="3461888" cy="3626531"/>
          </a:xfrm>
        </p:grpSpPr>
        <p:sp>
          <p:nvSpPr>
            <p:cNvPr id="383" name="Google Shape;383;p10"/>
            <p:cNvSpPr/>
            <p:nvPr/>
          </p:nvSpPr>
          <p:spPr>
            <a:xfrm>
              <a:off x="0" y="0"/>
              <a:ext cx="3461888" cy="3588431"/>
            </a:xfrm>
            <a:custGeom>
              <a:rect b="b" l="l" r="r" t="t"/>
              <a:pathLst>
                <a:path extrusionOk="0" h="3588431" w="3461888">
                  <a:moveTo>
                    <a:pt x="0" y="0"/>
                  </a:moveTo>
                  <a:lnTo>
                    <a:pt x="3461888" y="0"/>
                  </a:lnTo>
                  <a:lnTo>
                    <a:pt x="3461888" y="3588431"/>
                  </a:lnTo>
                  <a:lnTo>
                    <a:pt x="0" y="3588431"/>
                  </a:lnTo>
                  <a:close/>
                </a:path>
              </a:pathLst>
            </a:custGeom>
            <a:solidFill>
              <a:srgbClr val="FFFFFF"/>
            </a:solidFill>
            <a:ln cap="sq" cmpd="sng" w="9525">
              <a:solidFill>
                <a:srgbClr val="FFFFFF"/>
              </a:solidFill>
              <a:prstDash val="solid"/>
              <a:miter lim="8000"/>
              <a:headEnd len="sm" w="sm" type="none"/>
              <a:tailEnd len="sm" w="sm" type="none"/>
            </a:ln>
          </p:spPr>
        </p:sp>
        <p:sp>
          <p:nvSpPr>
            <p:cNvPr id="384" name="Google Shape;384;p10"/>
            <p:cNvSpPr txBox="1"/>
            <p:nvPr/>
          </p:nvSpPr>
          <p:spPr>
            <a:xfrm>
              <a:off x="0" y="-38100"/>
              <a:ext cx="3461888" cy="3626531"/>
            </a:xfrm>
            <a:prstGeom prst="rect">
              <a:avLst/>
            </a:prstGeom>
            <a:noFill/>
            <a:ln>
              <a:noFill/>
            </a:ln>
          </p:spPr>
          <p:txBody>
            <a:bodyPr anchorCtr="0" anchor="ctr" bIns="50800" lIns="50800" spcFirstLastPara="1" rIns="50800" wrap="square" tIns="50800">
              <a:noAutofit/>
            </a:bodyPr>
            <a:lstStyle/>
            <a:p>
              <a:pPr indent="0" lvl="0" marL="0" marR="0" rtl="0" algn="ctr">
                <a:lnSpc>
                  <a:spcPct val="193500"/>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pic>
        <p:nvPicPr>
          <p:cNvPr id="385" name="Google Shape;385;p10"/>
          <p:cNvPicPr preferRelativeResize="0"/>
          <p:nvPr/>
        </p:nvPicPr>
        <p:blipFill rotWithShape="1">
          <a:blip r:embed="rId4">
            <a:alphaModFix/>
          </a:blip>
          <a:srcRect b="0" l="0" r="0" t="0"/>
          <a:stretch/>
        </p:blipFill>
        <p:spPr>
          <a:xfrm>
            <a:off x="8293334" y="298359"/>
            <a:ext cx="9781054" cy="9690281"/>
          </a:xfrm>
          <a:prstGeom prst="rect">
            <a:avLst/>
          </a:prstGeom>
          <a:noFill/>
          <a:ln>
            <a:noFill/>
          </a:ln>
        </p:spPr>
      </p:pic>
      <p:sp>
        <p:nvSpPr>
          <p:cNvPr id="386" name="Google Shape;386;p10"/>
          <p:cNvSpPr txBox="1"/>
          <p:nvPr/>
        </p:nvSpPr>
        <p:spPr>
          <a:xfrm>
            <a:off x="1276216" y="4572468"/>
            <a:ext cx="6259121" cy="2561924"/>
          </a:xfrm>
          <a:prstGeom prst="rect">
            <a:avLst/>
          </a:prstGeom>
          <a:noFill/>
          <a:ln>
            <a:noFill/>
          </a:ln>
        </p:spPr>
        <p:txBody>
          <a:bodyPr anchorCtr="0" anchor="t" bIns="0" lIns="0" spcFirstLastPara="1" rIns="0" wrap="square" tIns="0">
            <a:spAutoFit/>
          </a:bodyPr>
          <a:lstStyle/>
          <a:p>
            <a:pPr indent="-181339" lvl="1" marL="362678" marR="0" rtl="0" algn="l">
              <a:lnSpc>
                <a:spcPct val="138058"/>
              </a:lnSpc>
              <a:spcBef>
                <a:spcPts val="0"/>
              </a:spcBef>
              <a:spcAft>
                <a:spcPts val="0"/>
              </a:spcAft>
              <a:buClr>
                <a:srgbClr val="FFFFFF"/>
              </a:buClr>
              <a:buSzPts val="1679"/>
              <a:buFont typeface="Arial"/>
              <a:buChar char="•"/>
            </a:pPr>
            <a:r>
              <a:rPr b="0" i="0" lang="en-US" sz="1679" u="none" cap="none" strike="noStrike">
                <a:solidFill>
                  <a:srgbClr val="FFFFFF"/>
                </a:solidFill>
                <a:latin typeface="DM Sans"/>
                <a:ea typeface="DM Sans"/>
                <a:cs typeface="DM Sans"/>
                <a:sym typeface="DM Sans"/>
              </a:rPr>
              <a:t>Lorem ipsum dolor sit amet, consectetur adipiscing elit. Duis vulputate nulla at ante rhoncus, vel efficitur felis condimentum. Proin odio odio.</a:t>
            </a:r>
            <a:endParaRPr/>
          </a:p>
          <a:p>
            <a:pPr indent="0" lvl="0" marL="0" marR="0" rtl="0" algn="l">
              <a:lnSpc>
                <a:spcPct val="138058"/>
              </a:lnSpc>
              <a:spcBef>
                <a:spcPts val="0"/>
              </a:spcBef>
              <a:spcAft>
                <a:spcPts val="0"/>
              </a:spcAft>
              <a:buNone/>
            </a:pPr>
            <a:r>
              <a:t/>
            </a:r>
            <a:endParaRPr b="0" i="0" sz="1679" u="none" cap="none" strike="noStrike">
              <a:solidFill>
                <a:srgbClr val="FFFFFF"/>
              </a:solidFill>
              <a:latin typeface="DM Sans"/>
              <a:ea typeface="DM Sans"/>
              <a:cs typeface="DM Sans"/>
              <a:sym typeface="DM Sans"/>
            </a:endParaRPr>
          </a:p>
          <a:p>
            <a:pPr indent="-181339" lvl="1" marL="362678" marR="0" rtl="0" algn="l">
              <a:lnSpc>
                <a:spcPct val="138058"/>
              </a:lnSpc>
              <a:spcBef>
                <a:spcPts val="0"/>
              </a:spcBef>
              <a:spcAft>
                <a:spcPts val="0"/>
              </a:spcAft>
              <a:buClr>
                <a:srgbClr val="FFFFFF"/>
              </a:buClr>
              <a:buSzPts val="1679"/>
              <a:buFont typeface="Arial"/>
              <a:buChar char="•"/>
            </a:pPr>
            <a:r>
              <a:rPr b="0" i="0" lang="en-US" sz="1679" u="none" cap="none" strike="noStrike">
                <a:solidFill>
                  <a:srgbClr val="FFFFFF"/>
                </a:solidFill>
                <a:latin typeface="DM Sans"/>
                <a:ea typeface="DM Sans"/>
                <a:cs typeface="DM Sans"/>
                <a:sym typeface="DM Sans"/>
              </a:rPr>
              <a:t>Lorem ipsum dolor sit amet, consectetur adipiscing elit. Duis vulputate nulla at ante rhoncus, vel efficitur felis condimentum. Proin odio odio. Duis vulputate nulla at ante rhoncus, vel efficitur felis condimentum. Proin odio odio.</a:t>
            </a:r>
            <a:endParaRPr/>
          </a:p>
          <a:p>
            <a:pPr indent="0" lvl="0" marL="0" marR="0" rtl="0" algn="l">
              <a:lnSpc>
                <a:spcPct val="138058"/>
              </a:lnSpc>
              <a:spcBef>
                <a:spcPts val="0"/>
              </a:spcBef>
              <a:spcAft>
                <a:spcPts val="0"/>
              </a:spcAft>
              <a:buNone/>
            </a:pPr>
            <a:r>
              <a:t/>
            </a:r>
            <a:endParaRPr b="0" i="0" sz="1679" u="none" cap="none" strike="noStrike">
              <a:solidFill>
                <a:srgbClr val="FFFFFF"/>
              </a:solidFill>
              <a:latin typeface="DM Sans"/>
              <a:ea typeface="DM Sans"/>
              <a:cs typeface="DM Sans"/>
              <a:sym typeface="DM Sans"/>
            </a:endParaRPr>
          </a:p>
        </p:txBody>
      </p:sp>
      <p:sp>
        <p:nvSpPr>
          <p:cNvPr id="387" name="Google Shape;387;p10"/>
          <p:cNvSpPr/>
          <p:nvPr/>
        </p:nvSpPr>
        <p:spPr>
          <a:xfrm>
            <a:off x="-892467" y="8377832"/>
            <a:ext cx="4337366" cy="4337366"/>
          </a:xfrm>
          <a:custGeom>
            <a:rect b="b" l="l" r="r" t="t"/>
            <a:pathLst>
              <a:path extrusionOk="0" h="4337366" w="4337366">
                <a:moveTo>
                  <a:pt x="0" y="0"/>
                </a:moveTo>
                <a:lnTo>
                  <a:pt x="4337366" y="0"/>
                </a:lnTo>
                <a:lnTo>
                  <a:pt x="4337366" y="4337366"/>
                </a:lnTo>
                <a:lnTo>
                  <a:pt x="0" y="4337366"/>
                </a:lnTo>
                <a:lnTo>
                  <a:pt x="0" y="0"/>
                </a:lnTo>
                <a:close/>
              </a:path>
            </a:pathLst>
          </a:custGeom>
          <a:blipFill rotWithShape="1">
            <a:blip r:embed="rId3">
              <a:alphaModFix amt="29000"/>
            </a:blip>
            <a:stretch>
              <a:fillRect b="0" l="0" r="0" t="0"/>
            </a:stretch>
          </a:blipFill>
          <a:ln>
            <a:noFill/>
          </a:ln>
        </p:spPr>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91" name="Shape 391"/>
        <p:cNvGrpSpPr/>
        <p:nvPr/>
      </p:nvGrpSpPr>
      <p:grpSpPr>
        <a:xfrm>
          <a:off x="0" y="0"/>
          <a:ext cx="0" cy="0"/>
          <a:chOff x="0" y="0"/>
          <a:chExt cx="0" cy="0"/>
        </a:xfrm>
      </p:grpSpPr>
      <p:sp>
        <p:nvSpPr>
          <p:cNvPr id="392" name="Google Shape;392;p14"/>
          <p:cNvSpPr/>
          <p:nvPr/>
        </p:nvSpPr>
        <p:spPr>
          <a:xfrm>
            <a:off x="3257169" y="3038939"/>
            <a:ext cx="559773" cy="712674"/>
          </a:xfrm>
          <a:custGeom>
            <a:rect b="b" l="l" r="r" t="t"/>
            <a:pathLst>
              <a:path extrusionOk="0" h="712674" w="559773">
                <a:moveTo>
                  <a:pt x="0" y="0"/>
                </a:moveTo>
                <a:lnTo>
                  <a:pt x="559773" y="0"/>
                </a:lnTo>
                <a:lnTo>
                  <a:pt x="559773" y="712673"/>
                </a:lnTo>
                <a:lnTo>
                  <a:pt x="0" y="712673"/>
                </a:lnTo>
                <a:lnTo>
                  <a:pt x="0" y="0"/>
                </a:lnTo>
                <a:close/>
              </a:path>
            </a:pathLst>
          </a:custGeom>
          <a:blipFill rotWithShape="1">
            <a:blip r:embed="rId3">
              <a:alphaModFix/>
            </a:blip>
            <a:stretch>
              <a:fillRect b="0" l="0" r="0" t="0"/>
            </a:stretch>
          </a:blipFill>
          <a:ln>
            <a:noFill/>
          </a:ln>
        </p:spPr>
      </p:sp>
      <p:sp>
        <p:nvSpPr>
          <p:cNvPr id="393" name="Google Shape;393;p14"/>
          <p:cNvSpPr/>
          <p:nvPr/>
        </p:nvSpPr>
        <p:spPr>
          <a:xfrm>
            <a:off x="4103957" y="3022795"/>
            <a:ext cx="808743" cy="788157"/>
          </a:xfrm>
          <a:custGeom>
            <a:rect b="b" l="l" r="r" t="t"/>
            <a:pathLst>
              <a:path extrusionOk="0" h="788157" w="808743">
                <a:moveTo>
                  <a:pt x="0" y="0"/>
                </a:moveTo>
                <a:lnTo>
                  <a:pt x="808743" y="0"/>
                </a:lnTo>
                <a:lnTo>
                  <a:pt x="808743" y="788157"/>
                </a:lnTo>
                <a:lnTo>
                  <a:pt x="0" y="788157"/>
                </a:lnTo>
                <a:lnTo>
                  <a:pt x="0" y="0"/>
                </a:lnTo>
                <a:close/>
              </a:path>
            </a:pathLst>
          </a:custGeom>
          <a:blipFill rotWithShape="1">
            <a:blip r:embed="rId4">
              <a:alphaModFix/>
            </a:blip>
            <a:stretch>
              <a:fillRect b="0" l="0" r="0" t="0"/>
            </a:stretch>
          </a:blipFill>
          <a:ln>
            <a:noFill/>
          </a:ln>
        </p:spPr>
      </p:sp>
      <p:sp>
        <p:nvSpPr>
          <p:cNvPr id="394" name="Google Shape;394;p14"/>
          <p:cNvSpPr/>
          <p:nvPr/>
        </p:nvSpPr>
        <p:spPr>
          <a:xfrm>
            <a:off x="5370343" y="2977353"/>
            <a:ext cx="786583" cy="853295"/>
          </a:xfrm>
          <a:custGeom>
            <a:rect b="b" l="l" r="r" t="t"/>
            <a:pathLst>
              <a:path extrusionOk="0" h="853295" w="786583">
                <a:moveTo>
                  <a:pt x="0" y="0"/>
                </a:moveTo>
                <a:lnTo>
                  <a:pt x="786583" y="0"/>
                </a:lnTo>
                <a:lnTo>
                  <a:pt x="786583" y="853295"/>
                </a:lnTo>
                <a:lnTo>
                  <a:pt x="0" y="853295"/>
                </a:lnTo>
                <a:lnTo>
                  <a:pt x="0" y="0"/>
                </a:lnTo>
                <a:close/>
              </a:path>
            </a:pathLst>
          </a:custGeom>
          <a:blipFill rotWithShape="1">
            <a:blip r:embed="rId5">
              <a:alphaModFix/>
            </a:blip>
            <a:stretch>
              <a:fillRect b="0" l="0" r="0" t="0"/>
            </a:stretch>
          </a:blipFill>
          <a:ln>
            <a:noFill/>
          </a:ln>
        </p:spPr>
      </p:sp>
      <p:sp>
        <p:nvSpPr>
          <p:cNvPr id="395" name="Google Shape;395;p14"/>
          <p:cNvSpPr/>
          <p:nvPr/>
        </p:nvSpPr>
        <p:spPr>
          <a:xfrm>
            <a:off x="6632011" y="2912843"/>
            <a:ext cx="913512" cy="838770"/>
          </a:xfrm>
          <a:custGeom>
            <a:rect b="b" l="l" r="r" t="t"/>
            <a:pathLst>
              <a:path extrusionOk="0" h="838770" w="913512">
                <a:moveTo>
                  <a:pt x="0" y="0"/>
                </a:moveTo>
                <a:lnTo>
                  <a:pt x="913512" y="0"/>
                </a:lnTo>
                <a:lnTo>
                  <a:pt x="913512" y="838769"/>
                </a:lnTo>
                <a:lnTo>
                  <a:pt x="0" y="838769"/>
                </a:lnTo>
                <a:lnTo>
                  <a:pt x="0" y="0"/>
                </a:lnTo>
                <a:close/>
              </a:path>
            </a:pathLst>
          </a:custGeom>
          <a:blipFill rotWithShape="1">
            <a:blip r:embed="rId6">
              <a:alphaModFix/>
            </a:blip>
            <a:stretch>
              <a:fillRect b="0" l="0" r="0" t="0"/>
            </a:stretch>
          </a:blipFill>
          <a:ln>
            <a:noFill/>
          </a:ln>
        </p:spPr>
      </p:sp>
      <p:sp>
        <p:nvSpPr>
          <p:cNvPr id="396" name="Google Shape;396;p14"/>
          <p:cNvSpPr/>
          <p:nvPr/>
        </p:nvSpPr>
        <p:spPr>
          <a:xfrm>
            <a:off x="7872769" y="3069922"/>
            <a:ext cx="629328" cy="760726"/>
          </a:xfrm>
          <a:custGeom>
            <a:rect b="b" l="l" r="r" t="t"/>
            <a:pathLst>
              <a:path extrusionOk="0" h="760726" w="629328">
                <a:moveTo>
                  <a:pt x="0" y="0"/>
                </a:moveTo>
                <a:lnTo>
                  <a:pt x="629328" y="0"/>
                </a:lnTo>
                <a:lnTo>
                  <a:pt x="629328" y="760726"/>
                </a:lnTo>
                <a:lnTo>
                  <a:pt x="0" y="760726"/>
                </a:lnTo>
                <a:lnTo>
                  <a:pt x="0" y="0"/>
                </a:lnTo>
                <a:close/>
              </a:path>
            </a:pathLst>
          </a:custGeom>
          <a:blipFill rotWithShape="1">
            <a:blip r:embed="rId7">
              <a:alphaModFix/>
            </a:blip>
            <a:stretch>
              <a:fillRect b="0" l="0" r="0" t="0"/>
            </a:stretch>
          </a:blipFill>
          <a:ln>
            <a:noFill/>
          </a:ln>
        </p:spPr>
      </p:sp>
      <p:sp>
        <p:nvSpPr>
          <p:cNvPr id="397" name="Google Shape;397;p14"/>
          <p:cNvSpPr/>
          <p:nvPr/>
        </p:nvSpPr>
        <p:spPr>
          <a:xfrm>
            <a:off x="3335206" y="5494550"/>
            <a:ext cx="699051" cy="799330"/>
          </a:xfrm>
          <a:custGeom>
            <a:rect b="b" l="l" r="r" t="t"/>
            <a:pathLst>
              <a:path extrusionOk="0" h="799330" w="699051">
                <a:moveTo>
                  <a:pt x="0" y="0"/>
                </a:moveTo>
                <a:lnTo>
                  <a:pt x="699050" y="0"/>
                </a:lnTo>
                <a:lnTo>
                  <a:pt x="699050" y="799330"/>
                </a:lnTo>
                <a:lnTo>
                  <a:pt x="0" y="799330"/>
                </a:lnTo>
                <a:lnTo>
                  <a:pt x="0" y="0"/>
                </a:lnTo>
                <a:close/>
              </a:path>
            </a:pathLst>
          </a:custGeom>
          <a:blipFill rotWithShape="1">
            <a:blip r:embed="rId8">
              <a:alphaModFix/>
            </a:blip>
            <a:stretch>
              <a:fillRect b="0" l="0" r="0" t="0"/>
            </a:stretch>
          </a:blipFill>
          <a:ln>
            <a:noFill/>
          </a:ln>
        </p:spPr>
      </p:sp>
      <p:sp>
        <p:nvSpPr>
          <p:cNvPr id="398" name="Google Shape;398;p14"/>
          <p:cNvSpPr/>
          <p:nvPr/>
        </p:nvSpPr>
        <p:spPr>
          <a:xfrm>
            <a:off x="4245504" y="5477408"/>
            <a:ext cx="771522" cy="742064"/>
          </a:xfrm>
          <a:custGeom>
            <a:rect b="b" l="l" r="r" t="t"/>
            <a:pathLst>
              <a:path extrusionOk="0" h="742064" w="771522">
                <a:moveTo>
                  <a:pt x="0" y="0"/>
                </a:moveTo>
                <a:lnTo>
                  <a:pt x="771522" y="0"/>
                </a:lnTo>
                <a:lnTo>
                  <a:pt x="771522" y="742064"/>
                </a:lnTo>
                <a:lnTo>
                  <a:pt x="0" y="742064"/>
                </a:lnTo>
                <a:lnTo>
                  <a:pt x="0" y="0"/>
                </a:lnTo>
                <a:close/>
              </a:path>
            </a:pathLst>
          </a:custGeom>
          <a:blipFill rotWithShape="1">
            <a:blip r:embed="rId9">
              <a:alphaModFix/>
            </a:blip>
            <a:stretch>
              <a:fillRect b="0" l="0" r="0" t="0"/>
            </a:stretch>
          </a:blipFill>
          <a:ln>
            <a:noFill/>
          </a:ln>
        </p:spPr>
      </p:sp>
      <p:sp>
        <p:nvSpPr>
          <p:cNvPr id="399" name="Google Shape;399;p14"/>
          <p:cNvSpPr/>
          <p:nvPr/>
        </p:nvSpPr>
        <p:spPr>
          <a:xfrm>
            <a:off x="5452121" y="5368865"/>
            <a:ext cx="650497" cy="774401"/>
          </a:xfrm>
          <a:custGeom>
            <a:rect b="b" l="l" r="r" t="t"/>
            <a:pathLst>
              <a:path extrusionOk="0" h="774401" w="650497">
                <a:moveTo>
                  <a:pt x="0" y="0"/>
                </a:moveTo>
                <a:lnTo>
                  <a:pt x="650497" y="0"/>
                </a:lnTo>
                <a:lnTo>
                  <a:pt x="650497" y="774401"/>
                </a:lnTo>
                <a:lnTo>
                  <a:pt x="0" y="774401"/>
                </a:lnTo>
                <a:lnTo>
                  <a:pt x="0" y="0"/>
                </a:lnTo>
                <a:close/>
              </a:path>
            </a:pathLst>
          </a:custGeom>
          <a:blipFill rotWithShape="1">
            <a:blip r:embed="rId10">
              <a:alphaModFix/>
            </a:blip>
            <a:stretch>
              <a:fillRect b="0" l="0" r="0" t="0"/>
            </a:stretch>
          </a:blipFill>
          <a:ln>
            <a:noFill/>
          </a:ln>
        </p:spPr>
      </p:sp>
      <p:sp>
        <p:nvSpPr>
          <p:cNvPr id="400" name="Google Shape;400;p14"/>
          <p:cNvSpPr/>
          <p:nvPr/>
        </p:nvSpPr>
        <p:spPr>
          <a:xfrm>
            <a:off x="6701250" y="5445998"/>
            <a:ext cx="758127" cy="672665"/>
          </a:xfrm>
          <a:custGeom>
            <a:rect b="b" l="l" r="r" t="t"/>
            <a:pathLst>
              <a:path extrusionOk="0" h="672665" w="758127">
                <a:moveTo>
                  <a:pt x="0" y="0"/>
                </a:moveTo>
                <a:lnTo>
                  <a:pt x="758127" y="0"/>
                </a:lnTo>
                <a:lnTo>
                  <a:pt x="758127" y="672666"/>
                </a:lnTo>
                <a:lnTo>
                  <a:pt x="0" y="672666"/>
                </a:lnTo>
                <a:lnTo>
                  <a:pt x="0" y="0"/>
                </a:lnTo>
                <a:close/>
              </a:path>
            </a:pathLst>
          </a:custGeom>
          <a:blipFill rotWithShape="1">
            <a:blip r:embed="rId11">
              <a:alphaModFix/>
            </a:blip>
            <a:stretch>
              <a:fillRect b="0" l="0" r="0" t="0"/>
            </a:stretch>
          </a:blipFill>
          <a:ln>
            <a:noFill/>
          </a:ln>
        </p:spPr>
      </p:sp>
      <p:sp>
        <p:nvSpPr>
          <p:cNvPr id="401" name="Google Shape;401;p14"/>
          <p:cNvSpPr/>
          <p:nvPr/>
        </p:nvSpPr>
        <p:spPr>
          <a:xfrm>
            <a:off x="7909929" y="5421396"/>
            <a:ext cx="665047" cy="640863"/>
          </a:xfrm>
          <a:custGeom>
            <a:rect b="b" l="l" r="r" t="t"/>
            <a:pathLst>
              <a:path extrusionOk="0" h="640863" w="665047">
                <a:moveTo>
                  <a:pt x="0" y="0"/>
                </a:moveTo>
                <a:lnTo>
                  <a:pt x="665047" y="0"/>
                </a:lnTo>
                <a:lnTo>
                  <a:pt x="665047" y="640863"/>
                </a:lnTo>
                <a:lnTo>
                  <a:pt x="0" y="640863"/>
                </a:lnTo>
                <a:lnTo>
                  <a:pt x="0" y="0"/>
                </a:lnTo>
                <a:close/>
              </a:path>
            </a:pathLst>
          </a:custGeom>
          <a:blipFill rotWithShape="1">
            <a:blip r:embed="rId12">
              <a:alphaModFix/>
            </a:blip>
            <a:stretch>
              <a:fillRect b="0" l="0" r="0" t="0"/>
            </a:stretch>
          </a:blipFill>
          <a:ln>
            <a:noFill/>
          </a:ln>
        </p:spPr>
      </p:sp>
      <p:sp>
        <p:nvSpPr>
          <p:cNvPr id="402" name="Google Shape;402;p14"/>
          <p:cNvSpPr/>
          <p:nvPr/>
        </p:nvSpPr>
        <p:spPr>
          <a:xfrm>
            <a:off x="11323032" y="2956026"/>
            <a:ext cx="974926" cy="921748"/>
          </a:xfrm>
          <a:custGeom>
            <a:rect b="b" l="l" r="r" t="t"/>
            <a:pathLst>
              <a:path extrusionOk="0" h="921748" w="974926">
                <a:moveTo>
                  <a:pt x="0" y="0"/>
                </a:moveTo>
                <a:lnTo>
                  <a:pt x="974926" y="0"/>
                </a:lnTo>
                <a:lnTo>
                  <a:pt x="974926" y="921749"/>
                </a:lnTo>
                <a:lnTo>
                  <a:pt x="0" y="921749"/>
                </a:lnTo>
                <a:lnTo>
                  <a:pt x="0" y="0"/>
                </a:lnTo>
                <a:close/>
              </a:path>
            </a:pathLst>
          </a:custGeom>
          <a:blipFill rotWithShape="1">
            <a:blip r:embed="rId13">
              <a:alphaModFix/>
            </a:blip>
            <a:stretch>
              <a:fillRect b="0" l="0" r="0" t="0"/>
            </a:stretch>
          </a:blipFill>
          <a:ln>
            <a:noFill/>
          </a:ln>
        </p:spPr>
      </p:sp>
      <p:sp>
        <p:nvSpPr>
          <p:cNvPr id="403" name="Google Shape;403;p14"/>
          <p:cNvSpPr/>
          <p:nvPr/>
        </p:nvSpPr>
        <p:spPr>
          <a:xfrm>
            <a:off x="10164526" y="3089097"/>
            <a:ext cx="746819" cy="722377"/>
          </a:xfrm>
          <a:custGeom>
            <a:rect b="b" l="l" r="r" t="t"/>
            <a:pathLst>
              <a:path extrusionOk="0" h="722377" w="746819">
                <a:moveTo>
                  <a:pt x="0" y="0"/>
                </a:moveTo>
                <a:lnTo>
                  <a:pt x="746819" y="0"/>
                </a:lnTo>
                <a:lnTo>
                  <a:pt x="746819" y="722377"/>
                </a:lnTo>
                <a:lnTo>
                  <a:pt x="0" y="722377"/>
                </a:lnTo>
                <a:lnTo>
                  <a:pt x="0" y="0"/>
                </a:lnTo>
                <a:close/>
              </a:path>
            </a:pathLst>
          </a:custGeom>
          <a:blipFill rotWithShape="1">
            <a:blip r:embed="rId14">
              <a:alphaModFix/>
            </a:blip>
            <a:stretch>
              <a:fillRect b="0" l="0" r="0" t="0"/>
            </a:stretch>
          </a:blipFill>
          <a:ln>
            <a:noFill/>
          </a:ln>
        </p:spPr>
      </p:sp>
      <p:sp>
        <p:nvSpPr>
          <p:cNvPr id="404" name="Google Shape;404;p14"/>
          <p:cNvSpPr/>
          <p:nvPr/>
        </p:nvSpPr>
        <p:spPr>
          <a:xfrm>
            <a:off x="4513541" y="8255981"/>
            <a:ext cx="856802" cy="827204"/>
          </a:xfrm>
          <a:custGeom>
            <a:rect b="b" l="l" r="r" t="t"/>
            <a:pathLst>
              <a:path extrusionOk="0" h="827204" w="856802">
                <a:moveTo>
                  <a:pt x="0" y="0"/>
                </a:moveTo>
                <a:lnTo>
                  <a:pt x="856802" y="0"/>
                </a:lnTo>
                <a:lnTo>
                  <a:pt x="856802" y="827204"/>
                </a:lnTo>
                <a:lnTo>
                  <a:pt x="0" y="827204"/>
                </a:lnTo>
                <a:lnTo>
                  <a:pt x="0" y="0"/>
                </a:lnTo>
                <a:close/>
              </a:path>
            </a:pathLst>
          </a:custGeom>
          <a:blipFill rotWithShape="1">
            <a:blip r:embed="rId15">
              <a:alphaModFix/>
            </a:blip>
            <a:stretch>
              <a:fillRect b="0" l="0" r="0" t="0"/>
            </a:stretch>
          </a:blipFill>
          <a:ln>
            <a:noFill/>
          </a:ln>
        </p:spPr>
      </p:sp>
      <p:sp>
        <p:nvSpPr>
          <p:cNvPr id="405" name="Google Shape;405;p14"/>
          <p:cNvSpPr/>
          <p:nvPr/>
        </p:nvSpPr>
        <p:spPr>
          <a:xfrm>
            <a:off x="12580863" y="3069922"/>
            <a:ext cx="884649" cy="854089"/>
          </a:xfrm>
          <a:custGeom>
            <a:rect b="b" l="l" r="r" t="t"/>
            <a:pathLst>
              <a:path extrusionOk="0" h="854089" w="884649">
                <a:moveTo>
                  <a:pt x="0" y="0"/>
                </a:moveTo>
                <a:lnTo>
                  <a:pt x="884649" y="0"/>
                </a:lnTo>
                <a:lnTo>
                  <a:pt x="884649" y="854089"/>
                </a:lnTo>
                <a:lnTo>
                  <a:pt x="0" y="854089"/>
                </a:lnTo>
                <a:lnTo>
                  <a:pt x="0" y="0"/>
                </a:lnTo>
                <a:close/>
              </a:path>
            </a:pathLst>
          </a:custGeom>
          <a:blipFill rotWithShape="1">
            <a:blip r:embed="rId16">
              <a:alphaModFix/>
            </a:blip>
            <a:stretch>
              <a:fillRect b="0" l="0" r="0" t="0"/>
            </a:stretch>
          </a:blipFill>
          <a:ln>
            <a:noFill/>
          </a:ln>
        </p:spPr>
      </p:sp>
      <p:sp>
        <p:nvSpPr>
          <p:cNvPr id="406" name="Google Shape;406;p14"/>
          <p:cNvSpPr/>
          <p:nvPr/>
        </p:nvSpPr>
        <p:spPr>
          <a:xfrm>
            <a:off x="9008522" y="5289177"/>
            <a:ext cx="884649" cy="854089"/>
          </a:xfrm>
          <a:custGeom>
            <a:rect b="b" l="l" r="r" t="t"/>
            <a:pathLst>
              <a:path extrusionOk="0" h="854089" w="884649">
                <a:moveTo>
                  <a:pt x="0" y="0"/>
                </a:moveTo>
                <a:lnTo>
                  <a:pt x="884650" y="0"/>
                </a:lnTo>
                <a:lnTo>
                  <a:pt x="884650" y="854089"/>
                </a:lnTo>
                <a:lnTo>
                  <a:pt x="0" y="854089"/>
                </a:lnTo>
                <a:lnTo>
                  <a:pt x="0" y="0"/>
                </a:lnTo>
                <a:close/>
              </a:path>
            </a:pathLst>
          </a:custGeom>
          <a:blipFill rotWithShape="1">
            <a:blip r:embed="rId17">
              <a:alphaModFix/>
            </a:blip>
            <a:stretch>
              <a:fillRect b="0" l="0" r="0" t="0"/>
            </a:stretch>
          </a:blipFill>
          <a:ln>
            <a:noFill/>
          </a:ln>
        </p:spPr>
      </p:sp>
      <p:sp>
        <p:nvSpPr>
          <p:cNvPr id="407" name="Google Shape;407;p14"/>
          <p:cNvSpPr/>
          <p:nvPr/>
        </p:nvSpPr>
        <p:spPr>
          <a:xfrm>
            <a:off x="10151430" y="5421396"/>
            <a:ext cx="747700" cy="721870"/>
          </a:xfrm>
          <a:custGeom>
            <a:rect b="b" l="l" r="r" t="t"/>
            <a:pathLst>
              <a:path extrusionOk="0" h="721870" w="747700">
                <a:moveTo>
                  <a:pt x="0" y="0"/>
                </a:moveTo>
                <a:lnTo>
                  <a:pt x="747700" y="0"/>
                </a:lnTo>
                <a:lnTo>
                  <a:pt x="747700" y="721870"/>
                </a:lnTo>
                <a:lnTo>
                  <a:pt x="0" y="721870"/>
                </a:lnTo>
                <a:lnTo>
                  <a:pt x="0" y="0"/>
                </a:lnTo>
                <a:close/>
              </a:path>
            </a:pathLst>
          </a:custGeom>
          <a:blipFill rotWithShape="1">
            <a:blip r:embed="rId18">
              <a:alphaModFix/>
            </a:blip>
            <a:stretch>
              <a:fillRect b="0" l="0" r="0" t="0"/>
            </a:stretch>
          </a:blipFill>
          <a:ln>
            <a:noFill/>
          </a:ln>
        </p:spPr>
      </p:sp>
      <p:sp>
        <p:nvSpPr>
          <p:cNvPr id="408" name="Google Shape;408;p14"/>
          <p:cNvSpPr/>
          <p:nvPr/>
        </p:nvSpPr>
        <p:spPr>
          <a:xfrm>
            <a:off x="11349682" y="5421396"/>
            <a:ext cx="882987" cy="854089"/>
          </a:xfrm>
          <a:custGeom>
            <a:rect b="b" l="l" r="r" t="t"/>
            <a:pathLst>
              <a:path extrusionOk="0" h="854089" w="882987">
                <a:moveTo>
                  <a:pt x="0" y="0"/>
                </a:moveTo>
                <a:lnTo>
                  <a:pt x="882987" y="0"/>
                </a:lnTo>
                <a:lnTo>
                  <a:pt x="882987" y="854089"/>
                </a:lnTo>
                <a:lnTo>
                  <a:pt x="0" y="854089"/>
                </a:lnTo>
                <a:lnTo>
                  <a:pt x="0" y="0"/>
                </a:lnTo>
                <a:close/>
              </a:path>
            </a:pathLst>
          </a:custGeom>
          <a:blipFill rotWithShape="1">
            <a:blip r:embed="rId19">
              <a:alphaModFix/>
            </a:blip>
            <a:stretch>
              <a:fillRect b="0" l="0" r="0" t="0"/>
            </a:stretch>
          </a:blipFill>
          <a:ln>
            <a:noFill/>
          </a:ln>
        </p:spPr>
      </p:sp>
      <p:sp>
        <p:nvSpPr>
          <p:cNvPr id="409" name="Google Shape;409;p14"/>
          <p:cNvSpPr/>
          <p:nvPr/>
        </p:nvSpPr>
        <p:spPr>
          <a:xfrm>
            <a:off x="12796013" y="5395649"/>
            <a:ext cx="791335" cy="720834"/>
          </a:xfrm>
          <a:custGeom>
            <a:rect b="b" l="l" r="r" t="t"/>
            <a:pathLst>
              <a:path extrusionOk="0" h="720834" w="791335">
                <a:moveTo>
                  <a:pt x="0" y="0"/>
                </a:moveTo>
                <a:lnTo>
                  <a:pt x="791334" y="0"/>
                </a:lnTo>
                <a:lnTo>
                  <a:pt x="791334" y="720833"/>
                </a:lnTo>
                <a:lnTo>
                  <a:pt x="0" y="720833"/>
                </a:lnTo>
                <a:lnTo>
                  <a:pt x="0" y="0"/>
                </a:lnTo>
                <a:close/>
              </a:path>
            </a:pathLst>
          </a:custGeom>
          <a:blipFill rotWithShape="1">
            <a:blip r:embed="rId20">
              <a:alphaModFix/>
            </a:blip>
            <a:stretch>
              <a:fillRect b="0" l="0" r="0" t="0"/>
            </a:stretch>
          </a:blipFill>
          <a:ln>
            <a:noFill/>
          </a:ln>
        </p:spPr>
      </p:sp>
      <p:sp>
        <p:nvSpPr>
          <p:cNvPr id="410" name="Google Shape;410;p14"/>
          <p:cNvSpPr/>
          <p:nvPr/>
        </p:nvSpPr>
        <p:spPr>
          <a:xfrm>
            <a:off x="12783727" y="6876102"/>
            <a:ext cx="755313" cy="756689"/>
          </a:xfrm>
          <a:custGeom>
            <a:rect b="b" l="l" r="r" t="t"/>
            <a:pathLst>
              <a:path extrusionOk="0" h="756689" w="755313">
                <a:moveTo>
                  <a:pt x="0" y="0"/>
                </a:moveTo>
                <a:lnTo>
                  <a:pt x="755313" y="0"/>
                </a:lnTo>
                <a:lnTo>
                  <a:pt x="755313" y="756689"/>
                </a:lnTo>
                <a:lnTo>
                  <a:pt x="0" y="756689"/>
                </a:lnTo>
                <a:lnTo>
                  <a:pt x="0" y="0"/>
                </a:lnTo>
                <a:close/>
              </a:path>
            </a:pathLst>
          </a:custGeom>
          <a:blipFill rotWithShape="1">
            <a:blip r:embed="rId21">
              <a:alphaModFix/>
            </a:blip>
            <a:stretch>
              <a:fillRect b="0" l="0" r="0" t="0"/>
            </a:stretch>
          </a:blipFill>
          <a:ln>
            <a:noFill/>
          </a:ln>
        </p:spPr>
      </p:sp>
      <p:sp>
        <p:nvSpPr>
          <p:cNvPr id="411" name="Google Shape;411;p14"/>
          <p:cNvSpPr/>
          <p:nvPr/>
        </p:nvSpPr>
        <p:spPr>
          <a:xfrm>
            <a:off x="5463924" y="7116598"/>
            <a:ext cx="741528" cy="730742"/>
          </a:xfrm>
          <a:custGeom>
            <a:rect b="b" l="l" r="r" t="t"/>
            <a:pathLst>
              <a:path extrusionOk="0" h="730742" w="741528">
                <a:moveTo>
                  <a:pt x="0" y="0"/>
                </a:moveTo>
                <a:lnTo>
                  <a:pt x="741528" y="0"/>
                </a:lnTo>
                <a:lnTo>
                  <a:pt x="741528" y="730742"/>
                </a:lnTo>
                <a:lnTo>
                  <a:pt x="0" y="730742"/>
                </a:lnTo>
                <a:lnTo>
                  <a:pt x="0" y="0"/>
                </a:lnTo>
                <a:close/>
              </a:path>
            </a:pathLst>
          </a:custGeom>
          <a:blipFill rotWithShape="1">
            <a:blip r:embed="rId22">
              <a:alphaModFix/>
            </a:blip>
            <a:stretch>
              <a:fillRect b="0" l="0" r="0" t="0"/>
            </a:stretch>
          </a:blipFill>
          <a:ln>
            <a:noFill/>
          </a:ln>
        </p:spPr>
      </p:sp>
      <p:sp>
        <p:nvSpPr>
          <p:cNvPr id="412" name="Google Shape;412;p14"/>
          <p:cNvSpPr/>
          <p:nvPr/>
        </p:nvSpPr>
        <p:spPr>
          <a:xfrm>
            <a:off x="3094477" y="4392668"/>
            <a:ext cx="847166" cy="847166"/>
          </a:xfrm>
          <a:custGeom>
            <a:rect b="b" l="l" r="r" t="t"/>
            <a:pathLst>
              <a:path extrusionOk="0" h="847166" w="847166">
                <a:moveTo>
                  <a:pt x="0" y="0"/>
                </a:moveTo>
                <a:lnTo>
                  <a:pt x="847166" y="0"/>
                </a:lnTo>
                <a:lnTo>
                  <a:pt x="847166" y="847166"/>
                </a:lnTo>
                <a:lnTo>
                  <a:pt x="0" y="847166"/>
                </a:lnTo>
                <a:lnTo>
                  <a:pt x="0" y="0"/>
                </a:lnTo>
                <a:close/>
              </a:path>
            </a:pathLst>
          </a:custGeom>
          <a:blipFill rotWithShape="1">
            <a:blip r:embed="rId23">
              <a:alphaModFix/>
            </a:blip>
            <a:stretch>
              <a:fillRect b="0" l="0" r="0" t="0"/>
            </a:stretch>
          </a:blipFill>
          <a:ln>
            <a:noFill/>
          </a:ln>
        </p:spPr>
      </p:sp>
      <p:sp>
        <p:nvSpPr>
          <p:cNvPr id="413" name="Google Shape;413;p14"/>
          <p:cNvSpPr/>
          <p:nvPr/>
        </p:nvSpPr>
        <p:spPr>
          <a:xfrm>
            <a:off x="10129825" y="7011028"/>
            <a:ext cx="730742" cy="730742"/>
          </a:xfrm>
          <a:custGeom>
            <a:rect b="b" l="l" r="r" t="t"/>
            <a:pathLst>
              <a:path extrusionOk="0" h="730742" w="730742">
                <a:moveTo>
                  <a:pt x="0" y="0"/>
                </a:moveTo>
                <a:lnTo>
                  <a:pt x="730742" y="0"/>
                </a:lnTo>
                <a:lnTo>
                  <a:pt x="730742" y="730743"/>
                </a:lnTo>
                <a:lnTo>
                  <a:pt x="0" y="730743"/>
                </a:lnTo>
                <a:lnTo>
                  <a:pt x="0" y="0"/>
                </a:lnTo>
                <a:close/>
              </a:path>
            </a:pathLst>
          </a:custGeom>
          <a:blipFill rotWithShape="1">
            <a:blip r:embed="rId24">
              <a:alphaModFix/>
            </a:blip>
            <a:stretch>
              <a:fillRect b="0" l="0" r="0" t="0"/>
            </a:stretch>
          </a:blipFill>
          <a:ln>
            <a:noFill/>
          </a:ln>
        </p:spPr>
      </p:sp>
      <p:sp>
        <p:nvSpPr>
          <p:cNvPr id="414" name="Google Shape;414;p14"/>
          <p:cNvSpPr/>
          <p:nvPr/>
        </p:nvSpPr>
        <p:spPr>
          <a:xfrm>
            <a:off x="6668531" y="4337340"/>
            <a:ext cx="749829" cy="730742"/>
          </a:xfrm>
          <a:custGeom>
            <a:rect b="b" l="l" r="r" t="t"/>
            <a:pathLst>
              <a:path extrusionOk="0" h="730742" w="749829">
                <a:moveTo>
                  <a:pt x="0" y="0"/>
                </a:moveTo>
                <a:lnTo>
                  <a:pt x="749829" y="0"/>
                </a:lnTo>
                <a:lnTo>
                  <a:pt x="749829" y="730743"/>
                </a:lnTo>
                <a:lnTo>
                  <a:pt x="0" y="730743"/>
                </a:lnTo>
                <a:lnTo>
                  <a:pt x="0" y="0"/>
                </a:lnTo>
                <a:close/>
              </a:path>
            </a:pathLst>
          </a:custGeom>
          <a:blipFill rotWithShape="1">
            <a:blip r:embed="rId25">
              <a:alphaModFix/>
            </a:blip>
            <a:stretch>
              <a:fillRect b="0" l="0" r="0" t="0"/>
            </a:stretch>
          </a:blipFill>
          <a:ln>
            <a:noFill/>
          </a:ln>
        </p:spPr>
      </p:sp>
      <p:sp>
        <p:nvSpPr>
          <p:cNvPr id="415" name="Google Shape;415;p14"/>
          <p:cNvSpPr/>
          <p:nvPr/>
        </p:nvSpPr>
        <p:spPr>
          <a:xfrm>
            <a:off x="7879006" y="7011028"/>
            <a:ext cx="855124" cy="730742"/>
          </a:xfrm>
          <a:custGeom>
            <a:rect b="b" l="l" r="r" t="t"/>
            <a:pathLst>
              <a:path extrusionOk="0" h="730742" w="855124">
                <a:moveTo>
                  <a:pt x="0" y="0"/>
                </a:moveTo>
                <a:lnTo>
                  <a:pt x="855124" y="0"/>
                </a:lnTo>
                <a:lnTo>
                  <a:pt x="855124" y="730743"/>
                </a:lnTo>
                <a:lnTo>
                  <a:pt x="0" y="730743"/>
                </a:lnTo>
                <a:lnTo>
                  <a:pt x="0" y="0"/>
                </a:lnTo>
                <a:close/>
              </a:path>
            </a:pathLst>
          </a:custGeom>
          <a:blipFill rotWithShape="1">
            <a:blip r:embed="rId26">
              <a:alphaModFix/>
            </a:blip>
            <a:stretch>
              <a:fillRect b="0" l="0" r="0" t="0"/>
            </a:stretch>
          </a:blipFill>
          <a:ln>
            <a:noFill/>
          </a:ln>
        </p:spPr>
      </p:sp>
      <p:sp>
        <p:nvSpPr>
          <p:cNvPr id="416" name="Google Shape;416;p14"/>
          <p:cNvSpPr/>
          <p:nvPr/>
        </p:nvSpPr>
        <p:spPr>
          <a:xfrm>
            <a:off x="5399318" y="4392668"/>
            <a:ext cx="674940" cy="730742"/>
          </a:xfrm>
          <a:custGeom>
            <a:rect b="b" l="l" r="r" t="t"/>
            <a:pathLst>
              <a:path extrusionOk="0" h="730742" w="674940">
                <a:moveTo>
                  <a:pt x="0" y="0"/>
                </a:moveTo>
                <a:lnTo>
                  <a:pt x="674940" y="0"/>
                </a:lnTo>
                <a:lnTo>
                  <a:pt x="674940" y="730742"/>
                </a:lnTo>
                <a:lnTo>
                  <a:pt x="0" y="730742"/>
                </a:lnTo>
                <a:lnTo>
                  <a:pt x="0" y="0"/>
                </a:lnTo>
                <a:close/>
              </a:path>
            </a:pathLst>
          </a:custGeom>
          <a:blipFill rotWithShape="1">
            <a:blip r:embed="rId27">
              <a:alphaModFix/>
            </a:blip>
            <a:stretch>
              <a:fillRect b="0" l="0" r="0" t="0"/>
            </a:stretch>
          </a:blipFill>
          <a:ln>
            <a:noFill/>
          </a:ln>
        </p:spPr>
      </p:sp>
      <p:sp>
        <p:nvSpPr>
          <p:cNvPr id="417" name="Google Shape;417;p14"/>
          <p:cNvSpPr/>
          <p:nvPr/>
        </p:nvSpPr>
        <p:spPr>
          <a:xfrm>
            <a:off x="4245504" y="4392668"/>
            <a:ext cx="637739" cy="730742"/>
          </a:xfrm>
          <a:custGeom>
            <a:rect b="b" l="l" r="r" t="t"/>
            <a:pathLst>
              <a:path extrusionOk="0" h="730742" w="637739">
                <a:moveTo>
                  <a:pt x="0" y="0"/>
                </a:moveTo>
                <a:lnTo>
                  <a:pt x="637739" y="0"/>
                </a:lnTo>
                <a:lnTo>
                  <a:pt x="637739" y="730742"/>
                </a:lnTo>
                <a:lnTo>
                  <a:pt x="0" y="730742"/>
                </a:lnTo>
                <a:lnTo>
                  <a:pt x="0" y="0"/>
                </a:lnTo>
                <a:close/>
              </a:path>
            </a:pathLst>
          </a:custGeom>
          <a:blipFill rotWithShape="1">
            <a:blip r:embed="rId28">
              <a:alphaModFix/>
            </a:blip>
            <a:stretch>
              <a:fillRect b="0" l="0" r="0" t="0"/>
            </a:stretch>
          </a:blipFill>
          <a:ln>
            <a:noFill/>
          </a:ln>
        </p:spPr>
      </p:sp>
      <p:sp>
        <p:nvSpPr>
          <p:cNvPr id="418" name="Google Shape;418;p14"/>
          <p:cNvSpPr/>
          <p:nvPr/>
        </p:nvSpPr>
        <p:spPr>
          <a:xfrm>
            <a:off x="6783404" y="7083506"/>
            <a:ext cx="749829" cy="730742"/>
          </a:xfrm>
          <a:custGeom>
            <a:rect b="b" l="l" r="r" t="t"/>
            <a:pathLst>
              <a:path extrusionOk="0" h="730742" w="749829">
                <a:moveTo>
                  <a:pt x="0" y="0"/>
                </a:moveTo>
                <a:lnTo>
                  <a:pt x="749829" y="0"/>
                </a:lnTo>
                <a:lnTo>
                  <a:pt x="749829" y="730742"/>
                </a:lnTo>
                <a:lnTo>
                  <a:pt x="0" y="730742"/>
                </a:lnTo>
                <a:lnTo>
                  <a:pt x="0" y="0"/>
                </a:lnTo>
                <a:close/>
              </a:path>
            </a:pathLst>
          </a:custGeom>
          <a:blipFill rotWithShape="1">
            <a:blip r:embed="rId29">
              <a:alphaModFix/>
            </a:blip>
            <a:stretch>
              <a:fillRect b="0" l="0" r="0" t="0"/>
            </a:stretch>
          </a:blipFill>
          <a:ln>
            <a:noFill/>
          </a:ln>
        </p:spPr>
      </p:sp>
      <p:sp>
        <p:nvSpPr>
          <p:cNvPr id="419" name="Google Shape;419;p14"/>
          <p:cNvSpPr/>
          <p:nvPr/>
        </p:nvSpPr>
        <p:spPr>
          <a:xfrm>
            <a:off x="4631265" y="7116598"/>
            <a:ext cx="490262" cy="730742"/>
          </a:xfrm>
          <a:custGeom>
            <a:rect b="b" l="l" r="r" t="t"/>
            <a:pathLst>
              <a:path extrusionOk="0" h="730742" w="490262">
                <a:moveTo>
                  <a:pt x="0" y="0"/>
                </a:moveTo>
                <a:lnTo>
                  <a:pt x="490262" y="0"/>
                </a:lnTo>
                <a:lnTo>
                  <a:pt x="490262" y="730742"/>
                </a:lnTo>
                <a:lnTo>
                  <a:pt x="0" y="730742"/>
                </a:lnTo>
                <a:lnTo>
                  <a:pt x="0" y="0"/>
                </a:lnTo>
                <a:close/>
              </a:path>
            </a:pathLst>
          </a:custGeom>
          <a:blipFill rotWithShape="1">
            <a:blip r:embed="rId30">
              <a:alphaModFix/>
            </a:blip>
            <a:stretch>
              <a:fillRect b="0" l="0" r="0" t="0"/>
            </a:stretch>
          </a:blipFill>
          <a:ln>
            <a:noFill/>
          </a:ln>
        </p:spPr>
      </p:sp>
      <p:sp>
        <p:nvSpPr>
          <p:cNvPr id="420" name="Google Shape;420;p14"/>
          <p:cNvSpPr/>
          <p:nvPr/>
        </p:nvSpPr>
        <p:spPr>
          <a:xfrm>
            <a:off x="3354128" y="8255981"/>
            <a:ext cx="758318" cy="730742"/>
          </a:xfrm>
          <a:custGeom>
            <a:rect b="b" l="l" r="r" t="t"/>
            <a:pathLst>
              <a:path extrusionOk="0" h="730742" w="758318">
                <a:moveTo>
                  <a:pt x="0" y="0"/>
                </a:moveTo>
                <a:lnTo>
                  <a:pt x="758318" y="0"/>
                </a:lnTo>
                <a:lnTo>
                  <a:pt x="758318" y="730742"/>
                </a:lnTo>
                <a:lnTo>
                  <a:pt x="0" y="730742"/>
                </a:lnTo>
                <a:lnTo>
                  <a:pt x="0" y="0"/>
                </a:lnTo>
                <a:close/>
              </a:path>
            </a:pathLst>
          </a:custGeom>
          <a:blipFill rotWithShape="1">
            <a:blip r:embed="rId31">
              <a:alphaModFix/>
            </a:blip>
            <a:stretch>
              <a:fillRect b="0" l="0" r="0" t="0"/>
            </a:stretch>
          </a:blipFill>
          <a:ln>
            <a:noFill/>
          </a:ln>
        </p:spPr>
      </p:sp>
      <p:sp>
        <p:nvSpPr>
          <p:cNvPr id="421" name="Google Shape;421;p14"/>
          <p:cNvSpPr/>
          <p:nvPr/>
        </p:nvSpPr>
        <p:spPr>
          <a:xfrm>
            <a:off x="10267094" y="4282013"/>
            <a:ext cx="629767" cy="730742"/>
          </a:xfrm>
          <a:custGeom>
            <a:rect b="b" l="l" r="r" t="t"/>
            <a:pathLst>
              <a:path extrusionOk="0" h="730742" w="629767">
                <a:moveTo>
                  <a:pt x="0" y="0"/>
                </a:moveTo>
                <a:lnTo>
                  <a:pt x="629767" y="0"/>
                </a:lnTo>
                <a:lnTo>
                  <a:pt x="629767" y="730742"/>
                </a:lnTo>
                <a:lnTo>
                  <a:pt x="0" y="730742"/>
                </a:lnTo>
                <a:lnTo>
                  <a:pt x="0" y="0"/>
                </a:lnTo>
                <a:close/>
              </a:path>
            </a:pathLst>
          </a:custGeom>
          <a:blipFill rotWithShape="1">
            <a:blip r:embed="rId32">
              <a:alphaModFix/>
            </a:blip>
            <a:stretch>
              <a:fillRect b="0" l="0" r="0" t="0"/>
            </a:stretch>
          </a:blipFill>
          <a:ln>
            <a:noFill/>
          </a:ln>
        </p:spPr>
      </p:sp>
      <p:sp>
        <p:nvSpPr>
          <p:cNvPr id="422" name="Google Shape;422;p14"/>
          <p:cNvSpPr/>
          <p:nvPr/>
        </p:nvSpPr>
        <p:spPr>
          <a:xfrm>
            <a:off x="11438383" y="4282013"/>
            <a:ext cx="794285" cy="730742"/>
          </a:xfrm>
          <a:custGeom>
            <a:rect b="b" l="l" r="r" t="t"/>
            <a:pathLst>
              <a:path extrusionOk="0" h="730742" w="794285">
                <a:moveTo>
                  <a:pt x="0" y="0"/>
                </a:moveTo>
                <a:lnTo>
                  <a:pt x="794286" y="0"/>
                </a:lnTo>
                <a:lnTo>
                  <a:pt x="794286" y="730742"/>
                </a:lnTo>
                <a:lnTo>
                  <a:pt x="0" y="730742"/>
                </a:lnTo>
                <a:lnTo>
                  <a:pt x="0" y="0"/>
                </a:lnTo>
                <a:close/>
              </a:path>
            </a:pathLst>
          </a:custGeom>
          <a:blipFill rotWithShape="1">
            <a:blip r:embed="rId33">
              <a:alphaModFix/>
            </a:blip>
            <a:stretch>
              <a:fillRect b="0" l="0" r="0" t="0"/>
            </a:stretch>
          </a:blipFill>
          <a:ln>
            <a:noFill/>
          </a:ln>
        </p:spPr>
      </p:sp>
      <p:sp>
        <p:nvSpPr>
          <p:cNvPr id="423" name="Google Shape;423;p14"/>
          <p:cNvSpPr/>
          <p:nvPr/>
        </p:nvSpPr>
        <p:spPr>
          <a:xfrm>
            <a:off x="7725714" y="4392668"/>
            <a:ext cx="1033479" cy="620087"/>
          </a:xfrm>
          <a:custGeom>
            <a:rect b="b" l="l" r="r" t="t"/>
            <a:pathLst>
              <a:path extrusionOk="0" h="620087" w="1033479">
                <a:moveTo>
                  <a:pt x="0" y="0"/>
                </a:moveTo>
                <a:lnTo>
                  <a:pt x="1033478" y="0"/>
                </a:lnTo>
                <a:lnTo>
                  <a:pt x="1033478" y="620087"/>
                </a:lnTo>
                <a:lnTo>
                  <a:pt x="0" y="620087"/>
                </a:lnTo>
                <a:lnTo>
                  <a:pt x="0" y="0"/>
                </a:lnTo>
                <a:close/>
              </a:path>
            </a:pathLst>
          </a:custGeom>
          <a:blipFill rotWithShape="1">
            <a:blip r:embed="rId34">
              <a:alphaModFix/>
            </a:blip>
            <a:stretch>
              <a:fillRect b="0" l="0" r="0" t="0"/>
            </a:stretch>
          </a:blipFill>
          <a:ln>
            <a:noFill/>
          </a:ln>
        </p:spPr>
      </p:sp>
      <p:sp>
        <p:nvSpPr>
          <p:cNvPr id="424" name="Google Shape;424;p14"/>
          <p:cNvSpPr/>
          <p:nvPr/>
        </p:nvSpPr>
        <p:spPr>
          <a:xfrm>
            <a:off x="12796013" y="4282013"/>
            <a:ext cx="730742" cy="730742"/>
          </a:xfrm>
          <a:custGeom>
            <a:rect b="b" l="l" r="r" t="t"/>
            <a:pathLst>
              <a:path extrusionOk="0" h="730742" w="730742">
                <a:moveTo>
                  <a:pt x="0" y="0"/>
                </a:moveTo>
                <a:lnTo>
                  <a:pt x="730742" y="0"/>
                </a:lnTo>
                <a:lnTo>
                  <a:pt x="730742" y="730742"/>
                </a:lnTo>
                <a:lnTo>
                  <a:pt x="0" y="730742"/>
                </a:lnTo>
                <a:lnTo>
                  <a:pt x="0" y="0"/>
                </a:lnTo>
                <a:close/>
              </a:path>
            </a:pathLst>
          </a:custGeom>
          <a:blipFill rotWithShape="1">
            <a:blip r:embed="rId35">
              <a:alphaModFix/>
            </a:blip>
            <a:stretch>
              <a:fillRect b="0" l="0" r="0" t="0"/>
            </a:stretch>
          </a:blipFill>
          <a:ln>
            <a:noFill/>
          </a:ln>
        </p:spPr>
      </p:sp>
      <p:sp>
        <p:nvSpPr>
          <p:cNvPr id="425" name="Google Shape;425;p14"/>
          <p:cNvSpPr/>
          <p:nvPr/>
        </p:nvSpPr>
        <p:spPr>
          <a:xfrm>
            <a:off x="9141632" y="4282013"/>
            <a:ext cx="580608" cy="730742"/>
          </a:xfrm>
          <a:custGeom>
            <a:rect b="b" l="l" r="r" t="t"/>
            <a:pathLst>
              <a:path extrusionOk="0" h="730742" w="580608">
                <a:moveTo>
                  <a:pt x="0" y="0"/>
                </a:moveTo>
                <a:lnTo>
                  <a:pt x="580608" y="0"/>
                </a:lnTo>
                <a:lnTo>
                  <a:pt x="580608" y="730742"/>
                </a:lnTo>
                <a:lnTo>
                  <a:pt x="0" y="730742"/>
                </a:lnTo>
                <a:lnTo>
                  <a:pt x="0" y="0"/>
                </a:lnTo>
                <a:close/>
              </a:path>
            </a:pathLst>
          </a:custGeom>
          <a:blipFill rotWithShape="1">
            <a:blip r:embed="rId36">
              <a:alphaModFix/>
            </a:blip>
            <a:stretch>
              <a:fillRect b="0" l="0" r="0" t="0"/>
            </a:stretch>
          </a:blipFill>
          <a:ln>
            <a:noFill/>
          </a:ln>
        </p:spPr>
      </p:sp>
      <p:sp>
        <p:nvSpPr>
          <p:cNvPr id="426" name="Google Shape;426;p14"/>
          <p:cNvSpPr/>
          <p:nvPr/>
        </p:nvSpPr>
        <p:spPr>
          <a:xfrm>
            <a:off x="3354128" y="7116598"/>
            <a:ext cx="749829" cy="730742"/>
          </a:xfrm>
          <a:custGeom>
            <a:rect b="b" l="l" r="r" t="t"/>
            <a:pathLst>
              <a:path extrusionOk="0" h="730742" w="749829">
                <a:moveTo>
                  <a:pt x="0" y="0"/>
                </a:moveTo>
                <a:lnTo>
                  <a:pt x="749829" y="0"/>
                </a:lnTo>
                <a:lnTo>
                  <a:pt x="749829" y="730742"/>
                </a:lnTo>
                <a:lnTo>
                  <a:pt x="0" y="730742"/>
                </a:lnTo>
                <a:lnTo>
                  <a:pt x="0" y="0"/>
                </a:lnTo>
                <a:close/>
              </a:path>
            </a:pathLst>
          </a:custGeom>
          <a:blipFill rotWithShape="1">
            <a:blip r:embed="rId37">
              <a:alphaModFix/>
            </a:blip>
            <a:stretch>
              <a:fillRect b="0" l="0" r="0" t="0"/>
            </a:stretch>
          </a:blipFill>
          <a:ln>
            <a:noFill/>
          </a:ln>
        </p:spPr>
      </p:sp>
      <p:sp>
        <p:nvSpPr>
          <p:cNvPr id="427" name="Google Shape;427;p14"/>
          <p:cNvSpPr/>
          <p:nvPr/>
        </p:nvSpPr>
        <p:spPr>
          <a:xfrm>
            <a:off x="11531936" y="6889075"/>
            <a:ext cx="607181" cy="730742"/>
          </a:xfrm>
          <a:custGeom>
            <a:rect b="b" l="l" r="r" t="t"/>
            <a:pathLst>
              <a:path extrusionOk="0" h="730742" w="607181">
                <a:moveTo>
                  <a:pt x="0" y="0"/>
                </a:moveTo>
                <a:lnTo>
                  <a:pt x="607180" y="0"/>
                </a:lnTo>
                <a:lnTo>
                  <a:pt x="607180" y="730743"/>
                </a:lnTo>
                <a:lnTo>
                  <a:pt x="0" y="730743"/>
                </a:lnTo>
                <a:lnTo>
                  <a:pt x="0" y="0"/>
                </a:lnTo>
                <a:close/>
              </a:path>
            </a:pathLst>
          </a:custGeom>
          <a:blipFill rotWithShape="1">
            <a:blip r:embed="rId38">
              <a:alphaModFix/>
            </a:blip>
            <a:stretch>
              <a:fillRect b="0" l="0" r="0" t="0"/>
            </a:stretch>
          </a:blipFill>
          <a:ln>
            <a:noFill/>
          </a:ln>
        </p:spPr>
      </p:sp>
      <p:sp>
        <p:nvSpPr>
          <p:cNvPr id="428" name="Google Shape;428;p14"/>
          <p:cNvSpPr/>
          <p:nvPr/>
        </p:nvSpPr>
        <p:spPr>
          <a:xfrm>
            <a:off x="9037908" y="7011028"/>
            <a:ext cx="788056" cy="730742"/>
          </a:xfrm>
          <a:custGeom>
            <a:rect b="b" l="l" r="r" t="t"/>
            <a:pathLst>
              <a:path extrusionOk="0" h="730742" w="788056">
                <a:moveTo>
                  <a:pt x="0" y="0"/>
                </a:moveTo>
                <a:lnTo>
                  <a:pt x="788056" y="0"/>
                </a:lnTo>
                <a:lnTo>
                  <a:pt x="788056" y="730743"/>
                </a:lnTo>
                <a:lnTo>
                  <a:pt x="0" y="730743"/>
                </a:lnTo>
                <a:lnTo>
                  <a:pt x="0" y="0"/>
                </a:lnTo>
                <a:close/>
              </a:path>
            </a:pathLst>
          </a:custGeom>
          <a:blipFill rotWithShape="1">
            <a:blip r:embed="rId39">
              <a:alphaModFix/>
            </a:blip>
            <a:stretch>
              <a:fillRect b="0" l="0" r="0" t="0"/>
            </a:stretch>
          </a:blipFill>
          <a:ln>
            <a:noFill/>
          </a:ln>
        </p:spPr>
      </p:sp>
      <p:sp>
        <p:nvSpPr>
          <p:cNvPr id="429" name="Google Shape;429;p14"/>
          <p:cNvSpPr/>
          <p:nvPr/>
        </p:nvSpPr>
        <p:spPr>
          <a:xfrm>
            <a:off x="5579909" y="8161679"/>
            <a:ext cx="988698" cy="950948"/>
          </a:xfrm>
          <a:custGeom>
            <a:rect b="b" l="l" r="r" t="t"/>
            <a:pathLst>
              <a:path extrusionOk="0" h="950948" w="988698">
                <a:moveTo>
                  <a:pt x="0" y="0"/>
                </a:moveTo>
                <a:lnTo>
                  <a:pt x="988698" y="0"/>
                </a:lnTo>
                <a:lnTo>
                  <a:pt x="988698" y="950948"/>
                </a:lnTo>
                <a:lnTo>
                  <a:pt x="0" y="950948"/>
                </a:lnTo>
                <a:lnTo>
                  <a:pt x="0" y="0"/>
                </a:lnTo>
                <a:close/>
              </a:path>
            </a:pathLst>
          </a:custGeom>
          <a:blipFill rotWithShape="1">
            <a:blip r:embed="rId40">
              <a:alphaModFix/>
            </a:blip>
            <a:stretch>
              <a:fillRect b="0" l="0" r="0" t="0"/>
            </a:stretch>
          </a:blipFill>
          <a:ln>
            <a:noFill/>
          </a:ln>
        </p:spPr>
      </p:sp>
      <p:sp>
        <p:nvSpPr>
          <p:cNvPr id="430" name="Google Shape;430;p14"/>
          <p:cNvSpPr/>
          <p:nvPr/>
        </p:nvSpPr>
        <p:spPr>
          <a:xfrm>
            <a:off x="6826331" y="8139065"/>
            <a:ext cx="932103" cy="944119"/>
          </a:xfrm>
          <a:custGeom>
            <a:rect b="b" l="l" r="r" t="t"/>
            <a:pathLst>
              <a:path extrusionOk="0" h="944119" w="932103">
                <a:moveTo>
                  <a:pt x="0" y="0"/>
                </a:moveTo>
                <a:lnTo>
                  <a:pt x="932103" y="0"/>
                </a:lnTo>
                <a:lnTo>
                  <a:pt x="932103" y="944120"/>
                </a:lnTo>
                <a:lnTo>
                  <a:pt x="0" y="944120"/>
                </a:lnTo>
                <a:lnTo>
                  <a:pt x="0" y="0"/>
                </a:lnTo>
                <a:close/>
              </a:path>
            </a:pathLst>
          </a:custGeom>
          <a:blipFill rotWithShape="1">
            <a:blip r:embed="rId41">
              <a:alphaModFix/>
            </a:blip>
            <a:stretch>
              <a:fillRect b="0" l="0" r="0" t="0"/>
            </a:stretch>
          </a:blipFill>
          <a:ln>
            <a:noFill/>
          </a:ln>
        </p:spPr>
      </p:sp>
      <p:sp>
        <p:nvSpPr>
          <p:cNvPr id="431" name="Google Shape;431;p14"/>
          <p:cNvSpPr/>
          <p:nvPr/>
        </p:nvSpPr>
        <p:spPr>
          <a:xfrm>
            <a:off x="8073958" y="8198663"/>
            <a:ext cx="856276" cy="845378"/>
          </a:xfrm>
          <a:custGeom>
            <a:rect b="b" l="l" r="r" t="t"/>
            <a:pathLst>
              <a:path extrusionOk="0" h="845378" w="856276">
                <a:moveTo>
                  <a:pt x="0" y="0"/>
                </a:moveTo>
                <a:lnTo>
                  <a:pt x="856277" y="0"/>
                </a:lnTo>
                <a:lnTo>
                  <a:pt x="856277" y="845378"/>
                </a:lnTo>
                <a:lnTo>
                  <a:pt x="0" y="845378"/>
                </a:lnTo>
                <a:lnTo>
                  <a:pt x="0" y="0"/>
                </a:lnTo>
                <a:close/>
              </a:path>
            </a:pathLst>
          </a:custGeom>
          <a:blipFill rotWithShape="1">
            <a:blip r:embed="rId42">
              <a:alphaModFix/>
            </a:blip>
            <a:stretch>
              <a:fillRect b="0" l="0" r="0" t="0"/>
            </a:stretch>
          </a:blipFill>
          <a:ln>
            <a:noFill/>
          </a:ln>
        </p:spPr>
      </p:sp>
      <p:sp>
        <p:nvSpPr>
          <p:cNvPr id="432" name="Google Shape;432;p14"/>
          <p:cNvSpPr/>
          <p:nvPr/>
        </p:nvSpPr>
        <p:spPr>
          <a:xfrm>
            <a:off x="9090672" y="8108253"/>
            <a:ext cx="750693" cy="878470"/>
          </a:xfrm>
          <a:custGeom>
            <a:rect b="b" l="l" r="r" t="t"/>
            <a:pathLst>
              <a:path extrusionOk="0" h="878470" w="750693">
                <a:moveTo>
                  <a:pt x="0" y="0"/>
                </a:moveTo>
                <a:lnTo>
                  <a:pt x="750693" y="0"/>
                </a:lnTo>
                <a:lnTo>
                  <a:pt x="750693" y="878470"/>
                </a:lnTo>
                <a:lnTo>
                  <a:pt x="0" y="878470"/>
                </a:lnTo>
                <a:lnTo>
                  <a:pt x="0" y="0"/>
                </a:lnTo>
                <a:close/>
              </a:path>
            </a:pathLst>
          </a:custGeom>
          <a:blipFill rotWithShape="1">
            <a:blip r:embed="rId43">
              <a:alphaModFix/>
            </a:blip>
            <a:stretch>
              <a:fillRect b="0" l="0" r="0" t="0"/>
            </a:stretch>
          </a:blipFill>
          <a:ln>
            <a:noFill/>
          </a:ln>
        </p:spPr>
      </p:sp>
      <p:sp>
        <p:nvSpPr>
          <p:cNvPr id="433" name="Google Shape;433;p14"/>
          <p:cNvSpPr/>
          <p:nvPr/>
        </p:nvSpPr>
        <p:spPr>
          <a:xfrm>
            <a:off x="12796013" y="7989042"/>
            <a:ext cx="913343" cy="878470"/>
          </a:xfrm>
          <a:custGeom>
            <a:rect b="b" l="l" r="r" t="t"/>
            <a:pathLst>
              <a:path extrusionOk="0" h="878470" w="913343">
                <a:moveTo>
                  <a:pt x="0" y="0"/>
                </a:moveTo>
                <a:lnTo>
                  <a:pt x="913343" y="0"/>
                </a:lnTo>
                <a:lnTo>
                  <a:pt x="913343" y="878470"/>
                </a:lnTo>
                <a:lnTo>
                  <a:pt x="0" y="878470"/>
                </a:lnTo>
                <a:lnTo>
                  <a:pt x="0" y="0"/>
                </a:lnTo>
                <a:close/>
              </a:path>
            </a:pathLst>
          </a:custGeom>
          <a:blipFill rotWithShape="1">
            <a:blip r:embed="rId44">
              <a:alphaModFix/>
            </a:blip>
            <a:stretch>
              <a:fillRect b="0" l="0" r="0" t="0"/>
            </a:stretch>
          </a:blipFill>
          <a:ln>
            <a:noFill/>
          </a:ln>
        </p:spPr>
      </p:sp>
      <p:sp>
        <p:nvSpPr>
          <p:cNvPr id="434" name="Google Shape;434;p14"/>
          <p:cNvSpPr/>
          <p:nvPr/>
        </p:nvSpPr>
        <p:spPr>
          <a:xfrm>
            <a:off x="11438383" y="8081197"/>
            <a:ext cx="882477" cy="905526"/>
          </a:xfrm>
          <a:custGeom>
            <a:rect b="b" l="l" r="r" t="t"/>
            <a:pathLst>
              <a:path extrusionOk="0" h="905526" w="882477">
                <a:moveTo>
                  <a:pt x="0" y="0"/>
                </a:moveTo>
                <a:lnTo>
                  <a:pt x="882477" y="0"/>
                </a:lnTo>
                <a:lnTo>
                  <a:pt x="882477" y="905526"/>
                </a:lnTo>
                <a:lnTo>
                  <a:pt x="0" y="905526"/>
                </a:lnTo>
                <a:lnTo>
                  <a:pt x="0" y="0"/>
                </a:lnTo>
                <a:close/>
              </a:path>
            </a:pathLst>
          </a:custGeom>
          <a:blipFill rotWithShape="1">
            <a:blip r:embed="rId45">
              <a:alphaModFix/>
            </a:blip>
            <a:stretch>
              <a:fillRect b="0" l="0" r="0" t="0"/>
            </a:stretch>
          </a:blipFill>
          <a:ln>
            <a:noFill/>
          </a:ln>
        </p:spPr>
      </p:sp>
      <p:sp>
        <p:nvSpPr>
          <p:cNvPr id="435" name="Google Shape;435;p14"/>
          <p:cNvSpPr/>
          <p:nvPr/>
        </p:nvSpPr>
        <p:spPr>
          <a:xfrm>
            <a:off x="10035585" y="8198663"/>
            <a:ext cx="835494" cy="835494"/>
          </a:xfrm>
          <a:custGeom>
            <a:rect b="b" l="l" r="r" t="t"/>
            <a:pathLst>
              <a:path extrusionOk="0" h="835494" w="835494">
                <a:moveTo>
                  <a:pt x="0" y="0"/>
                </a:moveTo>
                <a:lnTo>
                  <a:pt x="835495" y="0"/>
                </a:lnTo>
                <a:lnTo>
                  <a:pt x="835495" y="835495"/>
                </a:lnTo>
                <a:lnTo>
                  <a:pt x="0" y="835495"/>
                </a:lnTo>
                <a:lnTo>
                  <a:pt x="0" y="0"/>
                </a:lnTo>
                <a:close/>
              </a:path>
            </a:pathLst>
          </a:custGeom>
          <a:blipFill rotWithShape="1">
            <a:blip r:embed="rId46">
              <a:alphaModFix/>
            </a:blip>
            <a:stretch>
              <a:fillRect b="0" l="0" r="0" t="0"/>
            </a:stretch>
          </a:blipFill>
          <a:ln>
            <a:noFill/>
          </a:ln>
        </p:spPr>
      </p:sp>
      <p:sp>
        <p:nvSpPr>
          <p:cNvPr id="436" name="Google Shape;436;p14"/>
          <p:cNvSpPr/>
          <p:nvPr/>
        </p:nvSpPr>
        <p:spPr>
          <a:xfrm>
            <a:off x="13871969" y="3193269"/>
            <a:ext cx="749829" cy="730742"/>
          </a:xfrm>
          <a:custGeom>
            <a:rect b="b" l="l" r="r" t="t"/>
            <a:pathLst>
              <a:path extrusionOk="0" h="730742" w="749829">
                <a:moveTo>
                  <a:pt x="0" y="0"/>
                </a:moveTo>
                <a:lnTo>
                  <a:pt x="749829" y="0"/>
                </a:lnTo>
                <a:lnTo>
                  <a:pt x="749829" y="730742"/>
                </a:lnTo>
                <a:lnTo>
                  <a:pt x="0" y="730742"/>
                </a:lnTo>
                <a:lnTo>
                  <a:pt x="0" y="0"/>
                </a:lnTo>
                <a:close/>
              </a:path>
            </a:pathLst>
          </a:custGeom>
          <a:blipFill rotWithShape="1">
            <a:blip r:embed="rId25">
              <a:alphaModFix/>
            </a:blip>
            <a:stretch>
              <a:fillRect b="0" l="0" r="0" t="0"/>
            </a:stretch>
          </a:blipFill>
          <a:ln>
            <a:noFill/>
          </a:ln>
        </p:spPr>
      </p:sp>
      <p:sp>
        <p:nvSpPr>
          <p:cNvPr id="437" name="Google Shape;437;p14"/>
          <p:cNvSpPr/>
          <p:nvPr/>
        </p:nvSpPr>
        <p:spPr>
          <a:xfrm>
            <a:off x="13834344" y="4262810"/>
            <a:ext cx="858333" cy="805272"/>
          </a:xfrm>
          <a:custGeom>
            <a:rect b="b" l="l" r="r" t="t"/>
            <a:pathLst>
              <a:path extrusionOk="0" h="805272" w="858333">
                <a:moveTo>
                  <a:pt x="0" y="0"/>
                </a:moveTo>
                <a:lnTo>
                  <a:pt x="858333" y="0"/>
                </a:lnTo>
                <a:lnTo>
                  <a:pt x="858333" y="805273"/>
                </a:lnTo>
                <a:lnTo>
                  <a:pt x="0" y="805273"/>
                </a:lnTo>
                <a:lnTo>
                  <a:pt x="0" y="0"/>
                </a:lnTo>
                <a:close/>
              </a:path>
            </a:pathLst>
          </a:custGeom>
          <a:blipFill rotWithShape="1">
            <a:blip r:embed="rId47">
              <a:alphaModFix/>
            </a:blip>
            <a:stretch>
              <a:fillRect b="0" l="0" r="0" t="0"/>
            </a:stretch>
          </a:blipFill>
          <a:ln>
            <a:noFill/>
          </a:ln>
        </p:spPr>
      </p:sp>
      <p:sp>
        <p:nvSpPr>
          <p:cNvPr id="438" name="Google Shape;438;p14"/>
          <p:cNvSpPr/>
          <p:nvPr/>
        </p:nvSpPr>
        <p:spPr>
          <a:xfrm>
            <a:off x="14037745" y="5339670"/>
            <a:ext cx="683787" cy="803596"/>
          </a:xfrm>
          <a:custGeom>
            <a:rect b="b" l="l" r="r" t="t"/>
            <a:pathLst>
              <a:path extrusionOk="0" h="803596" w="683787">
                <a:moveTo>
                  <a:pt x="0" y="0"/>
                </a:moveTo>
                <a:lnTo>
                  <a:pt x="683787" y="0"/>
                </a:lnTo>
                <a:lnTo>
                  <a:pt x="683787" y="803596"/>
                </a:lnTo>
                <a:lnTo>
                  <a:pt x="0" y="803596"/>
                </a:lnTo>
                <a:lnTo>
                  <a:pt x="0" y="0"/>
                </a:lnTo>
                <a:close/>
              </a:path>
            </a:pathLst>
          </a:custGeom>
          <a:blipFill rotWithShape="1">
            <a:blip r:embed="rId48">
              <a:alphaModFix/>
            </a:blip>
            <a:stretch>
              <a:fillRect b="0" l="0" r="0" t="0"/>
            </a:stretch>
          </a:blipFill>
          <a:ln>
            <a:noFill/>
          </a:ln>
        </p:spPr>
      </p:sp>
      <p:sp>
        <p:nvSpPr>
          <p:cNvPr id="439" name="Google Shape;439;p14"/>
          <p:cNvSpPr/>
          <p:nvPr/>
        </p:nvSpPr>
        <p:spPr>
          <a:xfrm>
            <a:off x="14037745" y="6876102"/>
            <a:ext cx="730742" cy="730742"/>
          </a:xfrm>
          <a:custGeom>
            <a:rect b="b" l="l" r="r" t="t"/>
            <a:pathLst>
              <a:path extrusionOk="0" h="730742" w="730742">
                <a:moveTo>
                  <a:pt x="0" y="0"/>
                </a:moveTo>
                <a:lnTo>
                  <a:pt x="730742" y="0"/>
                </a:lnTo>
                <a:lnTo>
                  <a:pt x="730742" y="730742"/>
                </a:lnTo>
                <a:lnTo>
                  <a:pt x="0" y="730742"/>
                </a:lnTo>
                <a:lnTo>
                  <a:pt x="0" y="0"/>
                </a:lnTo>
                <a:close/>
              </a:path>
            </a:pathLst>
          </a:custGeom>
          <a:blipFill rotWithShape="1">
            <a:blip r:embed="rId35">
              <a:alphaModFix/>
            </a:blip>
            <a:stretch>
              <a:fillRect b="0" l="0" r="0" t="0"/>
            </a:stretch>
          </a:blipFill>
          <a:ln>
            <a:noFill/>
          </a:ln>
        </p:spPr>
      </p:sp>
      <p:sp>
        <p:nvSpPr>
          <p:cNvPr id="440" name="Google Shape;440;p14"/>
          <p:cNvSpPr/>
          <p:nvPr/>
        </p:nvSpPr>
        <p:spPr>
          <a:xfrm>
            <a:off x="13964691" y="7989042"/>
            <a:ext cx="756841" cy="803596"/>
          </a:xfrm>
          <a:custGeom>
            <a:rect b="b" l="l" r="r" t="t"/>
            <a:pathLst>
              <a:path extrusionOk="0" h="803596" w="756841">
                <a:moveTo>
                  <a:pt x="0" y="0"/>
                </a:moveTo>
                <a:lnTo>
                  <a:pt x="756841" y="0"/>
                </a:lnTo>
                <a:lnTo>
                  <a:pt x="756841" y="803596"/>
                </a:lnTo>
                <a:lnTo>
                  <a:pt x="0" y="803596"/>
                </a:lnTo>
                <a:lnTo>
                  <a:pt x="0" y="0"/>
                </a:lnTo>
                <a:close/>
              </a:path>
            </a:pathLst>
          </a:custGeom>
          <a:blipFill rotWithShape="1">
            <a:blip r:embed="rId49">
              <a:alphaModFix/>
            </a:blip>
            <a:stretch>
              <a:fillRect b="0" l="0" r="0" t="0"/>
            </a:stretch>
          </a:blipFill>
          <a:ln>
            <a:noFill/>
          </a:ln>
        </p:spPr>
      </p:sp>
      <p:sp>
        <p:nvSpPr>
          <p:cNvPr id="441" name="Google Shape;441;p14"/>
          <p:cNvSpPr/>
          <p:nvPr/>
        </p:nvSpPr>
        <p:spPr>
          <a:xfrm>
            <a:off x="9019023" y="2926160"/>
            <a:ext cx="893991" cy="981428"/>
          </a:xfrm>
          <a:custGeom>
            <a:rect b="b" l="l" r="r" t="t"/>
            <a:pathLst>
              <a:path extrusionOk="0" h="981428" w="893991">
                <a:moveTo>
                  <a:pt x="0" y="0"/>
                </a:moveTo>
                <a:lnTo>
                  <a:pt x="893991" y="0"/>
                </a:lnTo>
                <a:lnTo>
                  <a:pt x="893991" y="981428"/>
                </a:lnTo>
                <a:lnTo>
                  <a:pt x="0" y="981428"/>
                </a:lnTo>
                <a:lnTo>
                  <a:pt x="0" y="0"/>
                </a:lnTo>
                <a:close/>
              </a:path>
            </a:pathLst>
          </a:custGeom>
          <a:blipFill rotWithShape="1">
            <a:blip r:embed="rId50">
              <a:alphaModFix/>
            </a:blip>
            <a:stretch>
              <a:fillRect b="0" l="0" r="0" t="0"/>
            </a:stretch>
          </a:blipFill>
          <a:ln>
            <a:noFill/>
          </a:ln>
        </p:spPr>
      </p:sp>
      <p:sp>
        <p:nvSpPr>
          <p:cNvPr id="442" name="Google Shape;442;p14"/>
          <p:cNvSpPr txBox="1"/>
          <p:nvPr/>
        </p:nvSpPr>
        <p:spPr>
          <a:xfrm>
            <a:off x="3919280" y="1636188"/>
            <a:ext cx="10450651" cy="723900"/>
          </a:xfrm>
          <a:prstGeom prst="rect">
            <a:avLst/>
          </a:prstGeom>
          <a:noFill/>
          <a:ln>
            <a:noFill/>
          </a:ln>
        </p:spPr>
        <p:txBody>
          <a:bodyPr anchorCtr="0" anchor="t" bIns="0" lIns="0" spcFirstLastPara="1" rIns="0" wrap="square" tIns="0">
            <a:spAutoFit/>
          </a:bodyPr>
          <a:lstStyle/>
          <a:p>
            <a:pPr indent="0" lvl="0" marL="0" marR="0" rtl="0" algn="ctr">
              <a:lnSpc>
                <a:spcPct val="119995"/>
              </a:lnSpc>
              <a:spcBef>
                <a:spcPts val="0"/>
              </a:spcBef>
              <a:spcAft>
                <a:spcPts val="0"/>
              </a:spcAft>
              <a:buNone/>
            </a:pPr>
            <a:r>
              <a:rPr b="1" i="0" lang="en-US" sz="4766" u="none" cap="none" strike="noStrike">
                <a:solidFill>
                  <a:srgbClr val="145DA0"/>
                </a:solidFill>
                <a:latin typeface="Arial"/>
                <a:ea typeface="Arial"/>
                <a:cs typeface="Arial"/>
                <a:sym typeface="Arial"/>
              </a:rPr>
              <a:t>RESOURCE PAGE</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51D40"/>
        </a:solidFill>
      </p:bgPr>
    </p:bg>
    <p:spTree>
      <p:nvGrpSpPr>
        <p:cNvPr id="98" name="Shape 98"/>
        <p:cNvGrpSpPr/>
        <p:nvPr/>
      </p:nvGrpSpPr>
      <p:grpSpPr>
        <a:xfrm>
          <a:off x="0" y="0"/>
          <a:ext cx="0" cy="0"/>
          <a:chOff x="0" y="0"/>
          <a:chExt cx="0" cy="0"/>
        </a:xfrm>
      </p:grpSpPr>
      <p:grpSp>
        <p:nvGrpSpPr>
          <p:cNvPr id="99" name="Google Shape;99;p2"/>
          <p:cNvGrpSpPr/>
          <p:nvPr/>
        </p:nvGrpSpPr>
        <p:grpSpPr>
          <a:xfrm>
            <a:off x="2986667" y="2983770"/>
            <a:ext cx="2613061" cy="2373554"/>
            <a:chOff x="0" y="-38100"/>
            <a:chExt cx="991873" cy="900960"/>
          </a:xfrm>
        </p:grpSpPr>
        <p:sp>
          <p:nvSpPr>
            <p:cNvPr id="100" name="Google Shape;100;p2"/>
            <p:cNvSpPr/>
            <p:nvPr/>
          </p:nvSpPr>
          <p:spPr>
            <a:xfrm>
              <a:off x="0" y="0"/>
              <a:ext cx="991873" cy="862860"/>
            </a:xfrm>
            <a:custGeom>
              <a:rect b="b" l="l" r="r" t="t"/>
              <a:pathLst>
                <a:path extrusionOk="0" h="862860" w="991873">
                  <a:moveTo>
                    <a:pt x="0" y="0"/>
                  </a:moveTo>
                  <a:lnTo>
                    <a:pt x="991873" y="0"/>
                  </a:lnTo>
                  <a:lnTo>
                    <a:pt x="991873" y="862860"/>
                  </a:lnTo>
                  <a:lnTo>
                    <a:pt x="0" y="862860"/>
                  </a:lnTo>
                  <a:close/>
                </a:path>
              </a:pathLst>
            </a:custGeom>
            <a:solidFill>
              <a:srgbClr val="145DA0"/>
            </a:solidFill>
            <a:ln cap="sq" cmpd="sng" w="9525">
              <a:solidFill>
                <a:srgbClr val="FFFFFF"/>
              </a:solidFill>
              <a:prstDash val="solid"/>
              <a:miter lim="8000"/>
              <a:headEnd len="sm" w="sm" type="none"/>
              <a:tailEnd len="sm" w="sm" type="none"/>
            </a:ln>
          </p:spPr>
        </p:sp>
        <p:sp>
          <p:nvSpPr>
            <p:cNvPr id="101" name="Google Shape;101;p2"/>
            <p:cNvSpPr txBox="1"/>
            <p:nvPr/>
          </p:nvSpPr>
          <p:spPr>
            <a:xfrm>
              <a:off x="0" y="-38100"/>
              <a:ext cx="991873" cy="900960"/>
            </a:xfrm>
            <a:prstGeom prst="rect">
              <a:avLst/>
            </a:prstGeom>
            <a:noFill/>
            <a:ln>
              <a:noFill/>
            </a:ln>
          </p:spPr>
          <p:txBody>
            <a:bodyPr anchorCtr="0" anchor="ctr" bIns="50800" lIns="50800" spcFirstLastPara="1" rIns="50800" wrap="square" tIns="50800">
              <a:noAutofit/>
            </a:bodyPr>
            <a:lstStyle/>
            <a:p>
              <a:pPr indent="0" lvl="0" marL="0" marR="0" rtl="0" algn="ctr">
                <a:lnSpc>
                  <a:spcPct val="193500"/>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cxnSp>
        <p:nvCxnSpPr>
          <p:cNvPr id="102" name="Google Shape;102;p2"/>
          <p:cNvCxnSpPr/>
          <p:nvPr/>
        </p:nvCxnSpPr>
        <p:spPr>
          <a:xfrm>
            <a:off x="3133964" y="4488063"/>
            <a:ext cx="2203200" cy="0"/>
          </a:xfrm>
          <a:prstGeom prst="straightConnector1">
            <a:avLst/>
          </a:prstGeom>
          <a:noFill/>
          <a:ln cap="flat" cmpd="sng" w="38100">
            <a:solidFill>
              <a:srgbClr val="FFFFFF"/>
            </a:solidFill>
            <a:prstDash val="solid"/>
            <a:round/>
            <a:headEnd len="sm" w="sm" type="none"/>
            <a:tailEnd len="sm" w="sm" type="none"/>
          </a:ln>
        </p:spPr>
      </p:cxnSp>
      <p:grpSp>
        <p:nvGrpSpPr>
          <p:cNvPr id="103" name="Google Shape;103;p2"/>
          <p:cNvGrpSpPr/>
          <p:nvPr/>
        </p:nvGrpSpPr>
        <p:grpSpPr>
          <a:xfrm>
            <a:off x="5844564" y="2983770"/>
            <a:ext cx="2613061" cy="2373554"/>
            <a:chOff x="0" y="-38100"/>
            <a:chExt cx="991873" cy="900960"/>
          </a:xfrm>
        </p:grpSpPr>
        <p:sp>
          <p:nvSpPr>
            <p:cNvPr id="104" name="Google Shape;104;p2"/>
            <p:cNvSpPr/>
            <p:nvPr/>
          </p:nvSpPr>
          <p:spPr>
            <a:xfrm>
              <a:off x="0" y="0"/>
              <a:ext cx="991873" cy="862860"/>
            </a:xfrm>
            <a:custGeom>
              <a:rect b="b" l="l" r="r" t="t"/>
              <a:pathLst>
                <a:path extrusionOk="0" h="862860" w="991873">
                  <a:moveTo>
                    <a:pt x="0" y="0"/>
                  </a:moveTo>
                  <a:lnTo>
                    <a:pt x="991873" y="0"/>
                  </a:lnTo>
                  <a:lnTo>
                    <a:pt x="991873" y="862860"/>
                  </a:lnTo>
                  <a:lnTo>
                    <a:pt x="0" y="862860"/>
                  </a:lnTo>
                  <a:close/>
                </a:path>
              </a:pathLst>
            </a:custGeom>
            <a:solidFill>
              <a:srgbClr val="145DA0"/>
            </a:solidFill>
            <a:ln cap="sq" cmpd="sng" w="9525">
              <a:solidFill>
                <a:srgbClr val="FFFFFF"/>
              </a:solidFill>
              <a:prstDash val="solid"/>
              <a:miter lim="8000"/>
              <a:headEnd len="sm" w="sm" type="none"/>
              <a:tailEnd len="sm" w="sm" type="none"/>
            </a:ln>
          </p:spPr>
        </p:sp>
        <p:sp>
          <p:nvSpPr>
            <p:cNvPr id="105" name="Google Shape;105;p2"/>
            <p:cNvSpPr txBox="1"/>
            <p:nvPr/>
          </p:nvSpPr>
          <p:spPr>
            <a:xfrm>
              <a:off x="0" y="-38100"/>
              <a:ext cx="991873" cy="900960"/>
            </a:xfrm>
            <a:prstGeom prst="rect">
              <a:avLst/>
            </a:prstGeom>
            <a:noFill/>
            <a:ln>
              <a:noFill/>
            </a:ln>
          </p:spPr>
          <p:txBody>
            <a:bodyPr anchorCtr="0" anchor="ctr" bIns="50800" lIns="50800" spcFirstLastPara="1" rIns="50800" wrap="square" tIns="50800">
              <a:noAutofit/>
            </a:bodyPr>
            <a:lstStyle/>
            <a:p>
              <a:pPr indent="0" lvl="0" marL="0" marR="0" rtl="0" algn="ctr">
                <a:lnSpc>
                  <a:spcPct val="193500"/>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cxnSp>
        <p:nvCxnSpPr>
          <p:cNvPr id="106" name="Google Shape;106;p2"/>
          <p:cNvCxnSpPr/>
          <p:nvPr/>
        </p:nvCxnSpPr>
        <p:spPr>
          <a:xfrm>
            <a:off x="5991861" y="4488063"/>
            <a:ext cx="2203200" cy="0"/>
          </a:xfrm>
          <a:prstGeom prst="straightConnector1">
            <a:avLst/>
          </a:prstGeom>
          <a:noFill/>
          <a:ln cap="flat" cmpd="sng" w="38100">
            <a:solidFill>
              <a:srgbClr val="FFFFFF"/>
            </a:solidFill>
            <a:prstDash val="solid"/>
            <a:round/>
            <a:headEnd len="sm" w="sm" type="none"/>
            <a:tailEnd len="sm" w="sm" type="none"/>
          </a:ln>
        </p:spPr>
      </p:cxnSp>
      <p:grpSp>
        <p:nvGrpSpPr>
          <p:cNvPr id="107" name="Google Shape;107;p2"/>
          <p:cNvGrpSpPr/>
          <p:nvPr/>
        </p:nvGrpSpPr>
        <p:grpSpPr>
          <a:xfrm>
            <a:off x="2986667" y="5770361"/>
            <a:ext cx="2613061" cy="2353031"/>
            <a:chOff x="0" y="-38100"/>
            <a:chExt cx="991873" cy="893170"/>
          </a:xfrm>
        </p:grpSpPr>
        <p:sp>
          <p:nvSpPr>
            <p:cNvPr id="108" name="Google Shape;108;p2"/>
            <p:cNvSpPr/>
            <p:nvPr/>
          </p:nvSpPr>
          <p:spPr>
            <a:xfrm>
              <a:off x="0" y="0"/>
              <a:ext cx="991873" cy="855070"/>
            </a:xfrm>
            <a:custGeom>
              <a:rect b="b" l="l" r="r" t="t"/>
              <a:pathLst>
                <a:path extrusionOk="0" h="855070" w="991873">
                  <a:moveTo>
                    <a:pt x="0" y="0"/>
                  </a:moveTo>
                  <a:lnTo>
                    <a:pt x="991873" y="0"/>
                  </a:lnTo>
                  <a:lnTo>
                    <a:pt x="991873" y="855070"/>
                  </a:lnTo>
                  <a:lnTo>
                    <a:pt x="0" y="855070"/>
                  </a:lnTo>
                  <a:close/>
                </a:path>
              </a:pathLst>
            </a:custGeom>
            <a:solidFill>
              <a:srgbClr val="145DA0"/>
            </a:solidFill>
            <a:ln cap="sq" cmpd="sng" w="9525">
              <a:solidFill>
                <a:srgbClr val="FFFFFF"/>
              </a:solidFill>
              <a:prstDash val="solid"/>
              <a:miter lim="8000"/>
              <a:headEnd len="sm" w="sm" type="none"/>
              <a:tailEnd len="sm" w="sm" type="none"/>
            </a:ln>
          </p:spPr>
        </p:sp>
        <p:sp>
          <p:nvSpPr>
            <p:cNvPr id="109" name="Google Shape;109;p2"/>
            <p:cNvSpPr txBox="1"/>
            <p:nvPr/>
          </p:nvSpPr>
          <p:spPr>
            <a:xfrm>
              <a:off x="0" y="-38100"/>
              <a:ext cx="991873" cy="893170"/>
            </a:xfrm>
            <a:prstGeom prst="rect">
              <a:avLst/>
            </a:prstGeom>
            <a:noFill/>
            <a:ln>
              <a:noFill/>
            </a:ln>
          </p:spPr>
          <p:txBody>
            <a:bodyPr anchorCtr="0" anchor="ctr" bIns="50800" lIns="50800" spcFirstLastPara="1" rIns="50800" wrap="square" tIns="50800">
              <a:noAutofit/>
            </a:bodyPr>
            <a:lstStyle/>
            <a:p>
              <a:pPr indent="0" lvl="0" marL="0" marR="0" rtl="0" algn="ctr">
                <a:lnSpc>
                  <a:spcPct val="193500"/>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cxnSp>
        <p:nvCxnSpPr>
          <p:cNvPr id="110" name="Google Shape;110;p2"/>
          <p:cNvCxnSpPr/>
          <p:nvPr/>
        </p:nvCxnSpPr>
        <p:spPr>
          <a:xfrm>
            <a:off x="3133964" y="7274654"/>
            <a:ext cx="2203200" cy="0"/>
          </a:xfrm>
          <a:prstGeom prst="straightConnector1">
            <a:avLst/>
          </a:prstGeom>
          <a:noFill/>
          <a:ln cap="flat" cmpd="sng" w="38100">
            <a:solidFill>
              <a:srgbClr val="FFFFFF"/>
            </a:solidFill>
            <a:prstDash val="solid"/>
            <a:round/>
            <a:headEnd len="sm" w="sm" type="none"/>
            <a:tailEnd len="sm" w="sm" type="none"/>
          </a:ln>
        </p:spPr>
      </p:cxnSp>
      <p:grpSp>
        <p:nvGrpSpPr>
          <p:cNvPr id="111" name="Google Shape;111;p2"/>
          <p:cNvGrpSpPr/>
          <p:nvPr/>
        </p:nvGrpSpPr>
        <p:grpSpPr>
          <a:xfrm>
            <a:off x="5844564" y="5770361"/>
            <a:ext cx="2613061" cy="2353031"/>
            <a:chOff x="0" y="-38100"/>
            <a:chExt cx="991873" cy="893170"/>
          </a:xfrm>
        </p:grpSpPr>
        <p:sp>
          <p:nvSpPr>
            <p:cNvPr id="112" name="Google Shape;112;p2"/>
            <p:cNvSpPr/>
            <p:nvPr/>
          </p:nvSpPr>
          <p:spPr>
            <a:xfrm>
              <a:off x="0" y="0"/>
              <a:ext cx="991873" cy="855070"/>
            </a:xfrm>
            <a:custGeom>
              <a:rect b="b" l="l" r="r" t="t"/>
              <a:pathLst>
                <a:path extrusionOk="0" h="855070" w="991873">
                  <a:moveTo>
                    <a:pt x="0" y="0"/>
                  </a:moveTo>
                  <a:lnTo>
                    <a:pt x="991873" y="0"/>
                  </a:lnTo>
                  <a:lnTo>
                    <a:pt x="991873" y="855070"/>
                  </a:lnTo>
                  <a:lnTo>
                    <a:pt x="0" y="855070"/>
                  </a:lnTo>
                  <a:close/>
                </a:path>
              </a:pathLst>
            </a:custGeom>
            <a:solidFill>
              <a:srgbClr val="145DA0"/>
            </a:solidFill>
            <a:ln cap="sq" cmpd="sng" w="9525">
              <a:solidFill>
                <a:srgbClr val="FFFFFF"/>
              </a:solidFill>
              <a:prstDash val="solid"/>
              <a:miter lim="8000"/>
              <a:headEnd len="sm" w="sm" type="none"/>
              <a:tailEnd len="sm" w="sm" type="none"/>
            </a:ln>
          </p:spPr>
        </p:sp>
        <p:sp>
          <p:nvSpPr>
            <p:cNvPr id="113" name="Google Shape;113;p2"/>
            <p:cNvSpPr txBox="1"/>
            <p:nvPr/>
          </p:nvSpPr>
          <p:spPr>
            <a:xfrm>
              <a:off x="0" y="-38100"/>
              <a:ext cx="991873" cy="893170"/>
            </a:xfrm>
            <a:prstGeom prst="rect">
              <a:avLst/>
            </a:prstGeom>
            <a:noFill/>
            <a:ln>
              <a:noFill/>
            </a:ln>
          </p:spPr>
          <p:txBody>
            <a:bodyPr anchorCtr="0" anchor="ctr" bIns="50800" lIns="50800" spcFirstLastPara="1" rIns="50800" wrap="square" tIns="50800">
              <a:noAutofit/>
            </a:bodyPr>
            <a:lstStyle/>
            <a:p>
              <a:pPr indent="0" lvl="0" marL="0" marR="0" rtl="0" algn="ctr">
                <a:lnSpc>
                  <a:spcPct val="193500"/>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cxnSp>
        <p:nvCxnSpPr>
          <p:cNvPr id="114" name="Google Shape;114;p2"/>
          <p:cNvCxnSpPr/>
          <p:nvPr/>
        </p:nvCxnSpPr>
        <p:spPr>
          <a:xfrm>
            <a:off x="5991861" y="7274654"/>
            <a:ext cx="2203200" cy="0"/>
          </a:xfrm>
          <a:prstGeom prst="straightConnector1">
            <a:avLst/>
          </a:prstGeom>
          <a:noFill/>
          <a:ln cap="flat" cmpd="sng" w="38100">
            <a:solidFill>
              <a:srgbClr val="FFFFFF"/>
            </a:solidFill>
            <a:prstDash val="solid"/>
            <a:round/>
            <a:headEnd len="sm" w="sm" type="none"/>
            <a:tailEnd len="sm" w="sm" type="none"/>
          </a:ln>
        </p:spPr>
      </p:cxnSp>
      <p:sp>
        <p:nvSpPr>
          <p:cNvPr id="115" name="Google Shape;115;p2"/>
          <p:cNvSpPr/>
          <p:nvPr/>
        </p:nvSpPr>
        <p:spPr>
          <a:xfrm>
            <a:off x="10000675" y="1509629"/>
            <a:ext cx="6997605" cy="8080375"/>
          </a:xfrm>
          <a:custGeom>
            <a:rect b="b" l="l" r="r" t="t"/>
            <a:pathLst>
              <a:path extrusionOk="0" h="6350000" w="5499100">
                <a:moveTo>
                  <a:pt x="2749550" y="6350000"/>
                </a:moveTo>
                <a:lnTo>
                  <a:pt x="0" y="4762500"/>
                </a:lnTo>
                <a:lnTo>
                  <a:pt x="0" y="1587500"/>
                </a:lnTo>
                <a:lnTo>
                  <a:pt x="2749550" y="0"/>
                </a:lnTo>
                <a:lnTo>
                  <a:pt x="5499100" y="1587500"/>
                </a:lnTo>
                <a:lnTo>
                  <a:pt x="5499100" y="4762500"/>
                </a:lnTo>
                <a:lnTo>
                  <a:pt x="2749550" y="6350000"/>
                </a:lnTo>
                <a:close/>
              </a:path>
            </a:pathLst>
          </a:custGeom>
          <a:solidFill>
            <a:srgbClr val="56AEFF"/>
          </a:solidFill>
          <a:ln cap="flat" cmpd="sng" w="12700">
            <a:solidFill>
              <a:srgbClr val="000000"/>
            </a:solidFill>
            <a:prstDash val="solid"/>
            <a:round/>
            <a:headEnd len="sm" w="sm" type="none"/>
            <a:tailEnd len="sm" w="sm" type="none"/>
          </a:ln>
        </p:spPr>
      </p:sp>
      <p:pic>
        <p:nvPicPr>
          <p:cNvPr id="116" name="Google Shape;116;p2"/>
          <p:cNvPicPr preferRelativeResize="0"/>
          <p:nvPr/>
        </p:nvPicPr>
        <p:blipFill rotWithShape="1">
          <a:blip r:embed="rId3">
            <a:alphaModFix/>
          </a:blip>
          <a:srcRect b="3004" l="16675" r="16675" t="9153"/>
          <a:stretch/>
        </p:blipFill>
        <p:spPr>
          <a:xfrm rot="5400000">
            <a:off x="9756975" y="2262863"/>
            <a:ext cx="7485000" cy="6573900"/>
          </a:xfrm>
          <a:prstGeom prst="hexagon">
            <a:avLst>
              <a:gd fmla="val 28622" name="adj"/>
              <a:gd fmla="val 115470" name="vf"/>
            </a:avLst>
          </a:prstGeom>
          <a:noFill/>
          <a:ln>
            <a:noFill/>
          </a:ln>
        </p:spPr>
      </p:pic>
      <p:grpSp>
        <p:nvGrpSpPr>
          <p:cNvPr id="117" name="Google Shape;117;p2"/>
          <p:cNvGrpSpPr/>
          <p:nvPr/>
        </p:nvGrpSpPr>
        <p:grpSpPr>
          <a:xfrm>
            <a:off x="8705275" y="2983770"/>
            <a:ext cx="2613061" cy="2373554"/>
            <a:chOff x="0" y="-38100"/>
            <a:chExt cx="991873" cy="900960"/>
          </a:xfrm>
        </p:grpSpPr>
        <p:sp>
          <p:nvSpPr>
            <p:cNvPr id="118" name="Google Shape;118;p2"/>
            <p:cNvSpPr/>
            <p:nvPr/>
          </p:nvSpPr>
          <p:spPr>
            <a:xfrm>
              <a:off x="0" y="0"/>
              <a:ext cx="991873" cy="862860"/>
            </a:xfrm>
            <a:custGeom>
              <a:rect b="b" l="l" r="r" t="t"/>
              <a:pathLst>
                <a:path extrusionOk="0" h="862860" w="991873">
                  <a:moveTo>
                    <a:pt x="0" y="0"/>
                  </a:moveTo>
                  <a:lnTo>
                    <a:pt x="991873" y="0"/>
                  </a:lnTo>
                  <a:lnTo>
                    <a:pt x="991873" y="862860"/>
                  </a:lnTo>
                  <a:lnTo>
                    <a:pt x="0" y="862860"/>
                  </a:lnTo>
                  <a:close/>
                </a:path>
              </a:pathLst>
            </a:custGeom>
            <a:solidFill>
              <a:srgbClr val="145DA0"/>
            </a:solidFill>
            <a:ln cap="sq" cmpd="sng" w="9525">
              <a:solidFill>
                <a:srgbClr val="FFFFFF"/>
              </a:solidFill>
              <a:prstDash val="solid"/>
              <a:miter lim="8000"/>
              <a:headEnd len="sm" w="sm" type="none"/>
              <a:tailEnd len="sm" w="sm" type="none"/>
            </a:ln>
          </p:spPr>
        </p:sp>
        <p:sp>
          <p:nvSpPr>
            <p:cNvPr id="119" name="Google Shape;119;p2"/>
            <p:cNvSpPr txBox="1"/>
            <p:nvPr/>
          </p:nvSpPr>
          <p:spPr>
            <a:xfrm>
              <a:off x="0" y="-38100"/>
              <a:ext cx="991873" cy="900960"/>
            </a:xfrm>
            <a:prstGeom prst="rect">
              <a:avLst/>
            </a:prstGeom>
            <a:noFill/>
            <a:ln>
              <a:noFill/>
            </a:ln>
          </p:spPr>
          <p:txBody>
            <a:bodyPr anchorCtr="0" anchor="ctr" bIns="50800" lIns="50800" spcFirstLastPara="1" rIns="50800" wrap="square" tIns="50800">
              <a:noAutofit/>
            </a:bodyPr>
            <a:lstStyle/>
            <a:p>
              <a:pPr indent="0" lvl="0" marL="0" marR="0" rtl="0" algn="ctr">
                <a:lnSpc>
                  <a:spcPct val="193500"/>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cxnSp>
        <p:nvCxnSpPr>
          <p:cNvPr id="120" name="Google Shape;120;p2"/>
          <p:cNvCxnSpPr/>
          <p:nvPr/>
        </p:nvCxnSpPr>
        <p:spPr>
          <a:xfrm>
            <a:off x="8852572" y="4488063"/>
            <a:ext cx="2203200" cy="0"/>
          </a:xfrm>
          <a:prstGeom prst="straightConnector1">
            <a:avLst/>
          </a:prstGeom>
          <a:noFill/>
          <a:ln cap="flat" cmpd="sng" w="38100">
            <a:solidFill>
              <a:srgbClr val="FFFFFF"/>
            </a:solidFill>
            <a:prstDash val="solid"/>
            <a:round/>
            <a:headEnd len="sm" w="sm" type="none"/>
            <a:tailEnd len="sm" w="sm" type="none"/>
          </a:ln>
        </p:spPr>
      </p:cxnSp>
      <p:grpSp>
        <p:nvGrpSpPr>
          <p:cNvPr id="121" name="Google Shape;121;p2"/>
          <p:cNvGrpSpPr/>
          <p:nvPr/>
        </p:nvGrpSpPr>
        <p:grpSpPr>
          <a:xfrm>
            <a:off x="8705275" y="5770361"/>
            <a:ext cx="2613061" cy="2353031"/>
            <a:chOff x="0" y="-38100"/>
            <a:chExt cx="991873" cy="893170"/>
          </a:xfrm>
        </p:grpSpPr>
        <p:sp>
          <p:nvSpPr>
            <p:cNvPr id="122" name="Google Shape;122;p2"/>
            <p:cNvSpPr/>
            <p:nvPr/>
          </p:nvSpPr>
          <p:spPr>
            <a:xfrm>
              <a:off x="0" y="0"/>
              <a:ext cx="991873" cy="855070"/>
            </a:xfrm>
            <a:custGeom>
              <a:rect b="b" l="l" r="r" t="t"/>
              <a:pathLst>
                <a:path extrusionOk="0" h="855070" w="991873">
                  <a:moveTo>
                    <a:pt x="0" y="0"/>
                  </a:moveTo>
                  <a:lnTo>
                    <a:pt x="991873" y="0"/>
                  </a:lnTo>
                  <a:lnTo>
                    <a:pt x="991873" y="855070"/>
                  </a:lnTo>
                  <a:lnTo>
                    <a:pt x="0" y="855070"/>
                  </a:lnTo>
                  <a:close/>
                </a:path>
              </a:pathLst>
            </a:custGeom>
            <a:solidFill>
              <a:srgbClr val="145DA0"/>
            </a:solidFill>
            <a:ln cap="sq" cmpd="sng" w="9525">
              <a:solidFill>
                <a:srgbClr val="FFFFFF"/>
              </a:solidFill>
              <a:prstDash val="solid"/>
              <a:miter lim="8000"/>
              <a:headEnd len="sm" w="sm" type="none"/>
              <a:tailEnd len="sm" w="sm" type="none"/>
            </a:ln>
          </p:spPr>
        </p:sp>
        <p:sp>
          <p:nvSpPr>
            <p:cNvPr id="123" name="Google Shape;123;p2"/>
            <p:cNvSpPr txBox="1"/>
            <p:nvPr/>
          </p:nvSpPr>
          <p:spPr>
            <a:xfrm>
              <a:off x="0" y="-38100"/>
              <a:ext cx="991873" cy="893170"/>
            </a:xfrm>
            <a:prstGeom prst="rect">
              <a:avLst/>
            </a:prstGeom>
            <a:noFill/>
            <a:ln>
              <a:noFill/>
            </a:ln>
          </p:spPr>
          <p:txBody>
            <a:bodyPr anchorCtr="0" anchor="ctr" bIns="50800" lIns="50800" spcFirstLastPara="1" rIns="50800" wrap="square" tIns="50800">
              <a:noAutofit/>
            </a:bodyPr>
            <a:lstStyle/>
            <a:p>
              <a:pPr indent="0" lvl="0" marL="0" marR="0" rtl="0" algn="ctr">
                <a:lnSpc>
                  <a:spcPct val="193500"/>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cxnSp>
        <p:nvCxnSpPr>
          <p:cNvPr id="124" name="Google Shape;124;p2"/>
          <p:cNvCxnSpPr/>
          <p:nvPr/>
        </p:nvCxnSpPr>
        <p:spPr>
          <a:xfrm>
            <a:off x="8852572" y="7274654"/>
            <a:ext cx="2203200" cy="0"/>
          </a:xfrm>
          <a:prstGeom prst="straightConnector1">
            <a:avLst/>
          </a:prstGeom>
          <a:noFill/>
          <a:ln cap="flat" cmpd="sng" w="38100">
            <a:solidFill>
              <a:srgbClr val="FFFFFF"/>
            </a:solidFill>
            <a:prstDash val="solid"/>
            <a:round/>
            <a:headEnd len="sm" w="sm" type="none"/>
            <a:tailEnd len="sm" w="sm" type="none"/>
          </a:ln>
        </p:spPr>
      </p:cxnSp>
      <p:sp>
        <p:nvSpPr>
          <p:cNvPr id="125" name="Google Shape;125;p2"/>
          <p:cNvSpPr txBox="1"/>
          <p:nvPr/>
        </p:nvSpPr>
        <p:spPr>
          <a:xfrm>
            <a:off x="2986667" y="1698193"/>
            <a:ext cx="8437200" cy="1234500"/>
          </a:xfrm>
          <a:prstGeom prst="rect">
            <a:avLst/>
          </a:prstGeom>
          <a:noFill/>
          <a:ln>
            <a:noFill/>
          </a:ln>
        </p:spPr>
        <p:txBody>
          <a:bodyPr anchorCtr="0" anchor="t" bIns="0" lIns="0" spcFirstLastPara="1" rIns="0" wrap="square" tIns="0">
            <a:spAutoFit/>
          </a:bodyPr>
          <a:lstStyle/>
          <a:p>
            <a:pPr indent="0" lvl="0" marL="0" marR="0" rtl="0" algn="ctr">
              <a:lnSpc>
                <a:spcPct val="120027"/>
              </a:lnSpc>
              <a:spcBef>
                <a:spcPts val="0"/>
              </a:spcBef>
              <a:spcAft>
                <a:spcPts val="0"/>
              </a:spcAft>
              <a:buNone/>
            </a:pPr>
            <a:r>
              <a:rPr b="1" lang="en-US" sz="8019">
                <a:solidFill>
                  <a:srgbClr val="56AEFF"/>
                </a:solidFill>
              </a:rPr>
              <a:t>AGENDA</a:t>
            </a:r>
            <a:endParaRPr/>
          </a:p>
        </p:txBody>
      </p:sp>
      <p:sp>
        <p:nvSpPr>
          <p:cNvPr id="126" name="Google Shape;126;p2"/>
          <p:cNvSpPr txBox="1"/>
          <p:nvPr/>
        </p:nvSpPr>
        <p:spPr>
          <a:xfrm>
            <a:off x="3133964" y="4643454"/>
            <a:ext cx="2318400" cy="461700"/>
          </a:xfrm>
          <a:prstGeom prst="rect">
            <a:avLst/>
          </a:prstGeom>
          <a:noFill/>
          <a:ln>
            <a:noFill/>
          </a:ln>
        </p:spPr>
        <p:txBody>
          <a:bodyPr anchorCtr="0" anchor="t" bIns="0" lIns="0" spcFirstLastPara="1" rIns="0" wrap="square" tIns="0">
            <a:spAutoFit/>
          </a:bodyPr>
          <a:lstStyle/>
          <a:p>
            <a:pPr indent="0" lvl="0" marL="0" marR="0" rtl="0" algn="ctr">
              <a:lnSpc>
                <a:spcPct val="138049"/>
              </a:lnSpc>
              <a:spcBef>
                <a:spcPts val="0"/>
              </a:spcBef>
              <a:spcAft>
                <a:spcPts val="0"/>
              </a:spcAft>
              <a:buNone/>
            </a:pPr>
            <a:r>
              <a:rPr lang="en-US" sz="3000">
                <a:solidFill>
                  <a:srgbClr val="FFFFFF"/>
                </a:solidFill>
                <a:latin typeface="DM Sans"/>
                <a:ea typeface="DM Sans"/>
                <a:cs typeface="DM Sans"/>
                <a:sym typeface="DM Sans"/>
              </a:rPr>
              <a:t>Introduction</a:t>
            </a:r>
            <a:endParaRPr sz="3000"/>
          </a:p>
        </p:txBody>
      </p:sp>
      <p:sp>
        <p:nvSpPr>
          <p:cNvPr id="127" name="Google Shape;127;p2"/>
          <p:cNvSpPr txBox="1"/>
          <p:nvPr/>
        </p:nvSpPr>
        <p:spPr>
          <a:xfrm>
            <a:off x="3447970" y="3225902"/>
            <a:ext cx="1690455" cy="973796"/>
          </a:xfrm>
          <a:prstGeom prst="rect">
            <a:avLst/>
          </a:prstGeom>
          <a:noFill/>
          <a:ln>
            <a:noFill/>
          </a:ln>
        </p:spPr>
        <p:txBody>
          <a:bodyPr anchorCtr="0" anchor="t" bIns="0" lIns="0" spcFirstLastPara="1" rIns="0" wrap="square" tIns="0">
            <a:spAutoFit/>
          </a:bodyPr>
          <a:lstStyle/>
          <a:p>
            <a:pPr indent="0" lvl="0" marL="0" marR="0" rtl="0" algn="ctr">
              <a:lnSpc>
                <a:spcPct val="137994"/>
              </a:lnSpc>
              <a:spcBef>
                <a:spcPts val="0"/>
              </a:spcBef>
              <a:spcAft>
                <a:spcPts val="0"/>
              </a:spcAft>
              <a:buNone/>
            </a:pPr>
            <a:r>
              <a:rPr b="1" i="0" lang="en-US" sz="5735" u="none" cap="none" strike="noStrike">
                <a:solidFill>
                  <a:srgbClr val="FFFFFF"/>
                </a:solidFill>
                <a:latin typeface="DM Sans"/>
                <a:ea typeface="DM Sans"/>
                <a:cs typeface="DM Sans"/>
                <a:sym typeface="DM Sans"/>
              </a:rPr>
              <a:t>01</a:t>
            </a:r>
            <a:endParaRPr/>
          </a:p>
        </p:txBody>
      </p:sp>
      <p:sp>
        <p:nvSpPr>
          <p:cNvPr id="128" name="Google Shape;128;p2"/>
          <p:cNvSpPr txBox="1"/>
          <p:nvPr/>
        </p:nvSpPr>
        <p:spPr>
          <a:xfrm>
            <a:off x="5991861" y="4643454"/>
            <a:ext cx="2318400" cy="461700"/>
          </a:xfrm>
          <a:prstGeom prst="rect">
            <a:avLst/>
          </a:prstGeom>
          <a:noFill/>
          <a:ln>
            <a:noFill/>
          </a:ln>
        </p:spPr>
        <p:txBody>
          <a:bodyPr anchorCtr="0" anchor="t" bIns="0" lIns="0" spcFirstLastPara="1" rIns="0" wrap="square" tIns="0">
            <a:spAutoFit/>
          </a:bodyPr>
          <a:lstStyle/>
          <a:p>
            <a:pPr indent="0" lvl="0" marL="0" marR="0" rtl="0" algn="ctr">
              <a:lnSpc>
                <a:spcPct val="138049"/>
              </a:lnSpc>
              <a:spcBef>
                <a:spcPts val="0"/>
              </a:spcBef>
              <a:spcAft>
                <a:spcPts val="0"/>
              </a:spcAft>
              <a:buNone/>
            </a:pPr>
            <a:r>
              <a:rPr lang="en-US" sz="3000">
                <a:solidFill>
                  <a:srgbClr val="FFFFFF"/>
                </a:solidFill>
                <a:latin typeface="DM Sans"/>
                <a:ea typeface="DM Sans"/>
                <a:cs typeface="DM Sans"/>
                <a:sym typeface="DM Sans"/>
              </a:rPr>
              <a:t>Data</a:t>
            </a:r>
            <a:endParaRPr sz="3000"/>
          </a:p>
        </p:txBody>
      </p:sp>
      <p:sp>
        <p:nvSpPr>
          <p:cNvPr id="129" name="Google Shape;129;p2"/>
          <p:cNvSpPr txBox="1"/>
          <p:nvPr/>
        </p:nvSpPr>
        <p:spPr>
          <a:xfrm>
            <a:off x="6305867" y="3225902"/>
            <a:ext cx="1690455" cy="973796"/>
          </a:xfrm>
          <a:prstGeom prst="rect">
            <a:avLst/>
          </a:prstGeom>
          <a:noFill/>
          <a:ln>
            <a:noFill/>
          </a:ln>
        </p:spPr>
        <p:txBody>
          <a:bodyPr anchorCtr="0" anchor="t" bIns="0" lIns="0" spcFirstLastPara="1" rIns="0" wrap="square" tIns="0">
            <a:spAutoFit/>
          </a:bodyPr>
          <a:lstStyle/>
          <a:p>
            <a:pPr indent="0" lvl="0" marL="0" marR="0" rtl="0" algn="ctr">
              <a:lnSpc>
                <a:spcPct val="137994"/>
              </a:lnSpc>
              <a:spcBef>
                <a:spcPts val="0"/>
              </a:spcBef>
              <a:spcAft>
                <a:spcPts val="0"/>
              </a:spcAft>
              <a:buNone/>
            </a:pPr>
            <a:r>
              <a:rPr b="1" i="0" lang="en-US" sz="5735" u="none" cap="none" strike="noStrike">
                <a:solidFill>
                  <a:srgbClr val="FFFFFF"/>
                </a:solidFill>
                <a:latin typeface="DM Sans"/>
                <a:ea typeface="DM Sans"/>
                <a:cs typeface="DM Sans"/>
                <a:sym typeface="DM Sans"/>
              </a:rPr>
              <a:t>02</a:t>
            </a:r>
            <a:endParaRPr/>
          </a:p>
        </p:txBody>
      </p:sp>
      <p:sp>
        <p:nvSpPr>
          <p:cNvPr id="130" name="Google Shape;130;p2"/>
          <p:cNvSpPr txBox="1"/>
          <p:nvPr/>
        </p:nvSpPr>
        <p:spPr>
          <a:xfrm>
            <a:off x="3133964" y="7430046"/>
            <a:ext cx="2318400" cy="461700"/>
          </a:xfrm>
          <a:prstGeom prst="rect">
            <a:avLst/>
          </a:prstGeom>
          <a:noFill/>
          <a:ln>
            <a:noFill/>
          </a:ln>
        </p:spPr>
        <p:txBody>
          <a:bodyPr anchorCtr="0" anchor="t" bIns="0" lIns="0" spcFirstLastPara="1" rIns="0" wrap="square" tIns="0">
            <a:spAutoFit/>
          </a:bodyPr>
          <a:lstStyle/>
          <a:p>
            <a:pPr indent="0" lvl="0" marL="0" marR="0" rtl="0" algn="ctr">
              <a:lnSpc>
                <a:spcPct val="138049"/>
              </a:lnSpc>
              <a:spcBef>
                <a:spcPts val="0"/>
              </a:spcBef>
              <a:spcAft>
                <a:spcPts val="0"/>
              </a:spcAft>
              <a:buNone/>
            </a:pPr>
            <a:r>
              <a:rPr lang="en-US" sz="3000">
                <a:solidFill>
                  <a:srgbClr val="FFFFFF"/>
                </a:solidFill>
                <a:latin typeface="DM Sans"/>
                <a:ea typeface="DM Sans"/>
                <a:cs typeface="DM Sans"/>
                <a:sym typeface="DM Sans"/>
              </a:rPr>
              <a:t>Insights</a:t>
            </a:r>
            <a:endParaRPr sz="3000"/>
          </a:p>
        </p:txBody>
      </p:sp>
      <p:sp>
        <p:nvSpPr>
          <p:cNvPr id="131" name="Google Shape;131;p2"/>
          <p:cNvSpPr txBox="1"/>
          <p:nvPr/>
        </p:nvSpPr>
        <p:spPr>
          <a:xfrm>
            <a:off x="3447970" y="6012493"/>
            <a:ext cx="1690455" cy="973796"/>
          </a:xfrm>
          <a:prstGeom prst="rect">
            <a:avLst/>
          </a:prstGeom>
          <a:noFill/>
          <a:ln>
            <a:noFill/>
          </a:ln>
        </p:spPr>
        <p:txBody>
          <a:bodyPr anchorCtr="0" anchor="t" bIns="0" lIns="0" spcFirstLastPara="1" rIns="0" wrap="square" tIns="0">
            <a:spAutoFit/>
          </a:bodyPr>
          <a:lstStyle/>
          <a:p>
            <a:pPr indent="0" lvl="0" marL="0" marR="0" rtl="0" algn="ctr">
              <a:lnSpc>
                <a:spcPct val="137994"/>
              </a:lnSpc>
              <a:spcBef>
                <a:spcPts val="0"/>
              </a:spcBef>
              <a:spcAft>
                <a:spcPts val="0"/>
              </a:spcAft>
              <a:buNone/>
            </a:pPr>
            <a:r>
              <a:rPr b="1" i="0" lang="en-US" sz="5735" u="none" cap="none" strike="noStrike">
                <a:solidFill>
                  <a:srgbClr val="FFFFFF"/>
                </a:solidFill>
                <a:latin typeface="DM Sans"/>
                <a:ea typeface="DM Sans"/>
                <a:cs typeface="DM Sans"/>
                <a:sym typeface="DM Sans"/>
              </a:rPr>
              <a:t>04</a:t>
            </a:r>
            <a:endParaRPr/>
          </a:p>
        </p:txBody>
      </p:sp>
      <p:sp>
        <p:nvSpPr>
          <p:cNvPr id="132" name="Google Shape;132;p2"/>
          <p:cNvSpPr txBox="1"/>
          <p:nvPr/>
        </p:nvSpPr>
        <p:spPr>
          <a:xfrm>
            <a:off x="5991861" y="7430046"/>
            <a:ext cx="2318400" cy="461700"/>
          </a:xfrm>
          <a:prstGeom prst="rect">
            <a:avLst/>
          </a:prstGeom>
          <a:noFill/>
          <a:ln>
            <a:noFill/>
          </a:ln>
        </p:spPr>
        <p:txBody>
          <a:bodyPr anchorCtr="0" anchor="t" bIns="0" lIns="0" spcFirstLastPara="1" rIns="0" wrap="square" tIns="0">
            <a:spAutoFit/>
          </a:bodyPr>
          <a:lstStyle/>
          <a:p>
            <a:pPr indent="0" lvl="0" marL="0" marR="0" rtl="0" algn="ctr">
              <a:lnSpc>
                <a:spcPct val="138049"/>
              </a:lnSpc>
              <a:spcBef>
                <a:spcPts val="0"/>
              </a:spcBef>
              <a:spcAft>
                <a:spcPts val="0"/>
              </a:spcAft>
              <a:buNone/>
            </a:pPr>
            <a:r>
              <a:rPr lang="en-US" sz="3000">
                <a:solidFill>
                  <a:srgbClr val="FFFFFF"/>
                </a:solidFill>
                <a:latin typeface="DM Sans"/>
                <a:ea typeface="DM Sans"/>
                <a:cs typeface="DM Sans"/>
                <a:sym typeface="DM Sans"/>
              </a:rPr>
              <a:t>Challenges</a:t>
            </a:r>
            <a:endParaRPr sz="3000"/>
          </a:p>
        </p:txBody>
      </p:sp>
      <p:sp>
        <p:nvSpPr>
          <p:cNvPr id="133" name="Google Shape;133;p2"/>
          <p:cNvSpPr txBox="1"/>
          <p:nvPr/>
        </p:nvSpPr>
        <p:spPr>
          <a:xfrm>
            <a:off x="6305867" y="6012493"/>
            <a:ext cx="1690455" cy="973796"/>
          </a:xfrm>
          <a:prstGeom prst="rect">
            <a:avLst/>
          </a:prstGeom>
          <a:noFill/>
          <a:ln>
            <a:noFill/>
          </a:ln>
        </p:spPr>
        <p:txBody>
          <a:bodyPr anchorCtr="0" anchor="t" bIns="0" lIns="0" spcFirstLastPara="1" rIns="0" wrap="square" tIns="0">
            <a:spAutoFit/>
          </a:bodyPr>
          <a:lstStyle/>
          <a:p>
            <a:pPr indent="0" lvl="0" marL="0" marR="0" rtl="0" algn="ctr">
              <a:lnSpc>
                <a:spcPct val="137994"/>
              </a:lnSpc>
              <a:spcBef>
                <a:spcPts val="0"/>
              </a:spcBef>
              <a:spcAft>
                <a:spcPts val="0"/>
              </a:spcAft>
              <a:buNone/>
            </a:pPr>
            <a:r>
              <a:rPr b="1" i="0" lang="en-US" sz="5735" u="none" cap="none" strike="noStrike">
                <a:solidFill>
                  <a:srgbClr val="FFFFFF"/>
                </a:solidFill>
                <a:latin typeface="DM Sans"/>
                <a:ea typeface="DM Sans"/>
                <a:cs typeface="DM Sans"/>
                <a:sym typeface="DM Sans"/>
              </a:rPr>
              <a:t>05</a:t>
            </a:r>
            <a:endParaRPr/>
          </a:p>
        </p:txBody>
      </p:sp>
      <p:sp>
        <p:nvSpPr>
          <p:cNvPr id="134" name="Google Shape;134;p2"/>
          <p:cNvSpPr txBox="1"/>
          <p:nvPr/>
        </p:nvSpPr>
        <p:spPr>
          <a:xfrm>
            <a:off x="8852572" y="4643454"/>
            <a:ext cx="2318400" cy="461700"/>
          </a:xfrm>
          <a:prstGeom prst="rect">
            <a:avLst/>
          </a:prstGeom>
          <a:noFill/>
          <a:ln>
            <a:noFill/>
          </a:ln>
        </p:spPr>
        <p:txBody>
          <a:bodyPr anchorCtr="0" anchor="t" bIns="0" lIns="0" spcFirstLastPara="1" rIns="0" wrap="square" tIns="0">
            <a:spAutoFit/>
          </a:bodyPr>
          <a:lstStyle/>
          <a:p>
            <a:pPr indent="0" lvl="0" marL="0" marR="0" rtl="0" algn="ctr">
              <a:lnSpc>
                <a:spcPct val="138049"/>
              </a:lnSpc>
              <a:spcBef>
                <a:spcPts val="0"/>
              </a:spcBef>
              <a:spcAft>
                <a:spcPts val="0"/>
              </a:spcAft>
              <a:buNone/>
            </a:pPr>
            <a:r>
              <a:rPr lang="en-US" sz="3000">
                <a:solidFill>
                  <a:srgbClr val="FFFFFF"/>
                </a:solidFill>
                <a:latin typeface="DM Sans"/>
                <a:ea typeface="DM Sans"/>
                <a:cs typeface="DM Sans"/>
                <a:sym typeface="DM Sans"/>
              </a:rPr>
              <a:t>Dashboard</a:t>
            </a:r>
            <a:endParaRPr sz="3000"/>
          </a:p>
        </p:txBody>
      </p:sp>
      <p:sp>
        <p:nvSpPr>
          <p:cNvPr id="135" name="Google Shape;135;p2"/>
          <p:cNvSpPr txBox="1"/>
          <p:nvPr/>
        </p:nvSpPr>
        <p:spPr>
          <a:xfrm>
            <a:off x="9166578" y="3225902"/>
            <a:ext cx="1690455" cy="973796"/>
          </a:xfrm>
          <a:prstGeom prst="rect">
            <a:avLst/>
          </a:prstGeom>
          <a:noFill/>
          <a:ln>
            <a:noFill/>
          </a:ln>
        </p:spPr>
        <p:txBody>
          <a:bodyPr anchorCtr="0" anchor="t" bIns="0" lIns="0" spcFirstLastPara="1" rIns="0" wrap="square" tIns="0">
            <a:spAutoFit/>
          </a:bodyPr>
          <a:lstStyle/>
          <a:p>
            <a:pPr indent="0" lvl="0" marL="0" marR="0" rtl="0" algn="ctr">
              <a:lnSpc>
                <a:spcPct val="137994"/>
              </a:lnSpc>
              <a:spcBef>
                <a:spcPts val="0"/>
              </a:spcBef>
              <a:spcAft>
                <a:spcPts val="0"/>
              </a:spcAft>
              <a:buNone/>
            </a:pPr>
            <a:r>
              <a:rPr b="1" i="0" lang="en-US" sz="5735" u="none" cap="none" strike="noStrike">
                <a:solidFill>
                  <a:srgbClr val="FFFFFF"/>
                </a:solidFill>
                <a:latin typeface="DM Sans"/>
                <a:ea typeface="DM Sans"/>
                <a:cs typeface="DM Sans"/>
                <a:sym typeface="DM Sans"/>
              </a:rPr>
              <a:t>03</a:t>
            </a:r>
            <a:endParaRPr/>
          </a:p>
        </p:txBody>
      </p:sp>
      <p:sp>
        <p:nvSpPr>
          <p:cNvPr id="136" name="Google Shape;136;p2"/>
          <p:cNvSpPr txBox="1"/>
          <p:nvPr/>
        </p:nvSpPr>
        <p:spPr>
          <a:xfrm>
            <a:off x="8852572" y="7430046"/>
            <a:ext cx="2318400" cy="461700"/>
          </a:xfrm>
          <a:prstGeom prst="rect">
            <a:avLst/>
          </a:prstGeom>
          <a:noFill/>
          <a:ln>
            <a:noFill/>
          </a:ln>
        </p:spPr>
        <p:txBody>
          <a:bodyPr anchorCtr="0" anchor="t" bIns="0" lIns="0" spcFirstLastPara="1" rIns="0" wrap="square" tIns="0">
            <a:spAutoFit/>
          </a:bodyPr>
          <a:lstStyle/>
          <a:p>
            <a:pPr indent="0" lvl="0" marL="0" marR="0" rtl="0" algn="ctr">
              <a:lnSpc>
                <a:spcPct val="138049"/>
              </a:lnSpc>
              <a:spcBef>
                <a:spcPts val="0"/>
              </a:spcBef>
              <a:spcAft>
                <a:spcPts val="0"/>
              </a:spcAft>
              <a:buNone/>
            </a:pPr>
            <a:r>
              <a:rPr lang="en-US" sz="3000">
                <a:solidFill>
                  <a:srgbClr val="FFFFFF"/>
                </a:solidFill>
                <a:latin typeface="DM Sans"/>
                <a:ea typeface="DM Sans"/>
                <a:cs typeface="DM Sans"/>
                <a:sym typeface="DM Sans"/>
              </a:rPr>
              <a:t>Next steps</a:t>
            </a:r>
            <a:endParaRPr sz="3000"/>
          </a:p>
        </p:txBody>
      </p:sp>
      <p:sp>
        <p:nvSpPr>
          <p:cNvPr id="137" name="Google Shape;137;p2"/>
          <p:cNvSpPr txBox="1"/>
          <p:nvPr/>
        </p:nvSpPr>
        <p:spPr>
          <a:xfrm>
            <a:off x="9166578" y="6012493"/>
            <a:ext cx="1690455" cy="973796"/>
          </a:xfrm>
          <a:prstGeom prst="rect">
            <a:avLst/>
          </a:prstGeom>
          <a:noFill/>
          <a:ln>
            <a:noFill/>
          </a:ln>
        </p:spPr>
        <p:txBody>
          <a:bodyPr anchorCtr="0" anchor="t" bIns="0" lIns="0" spcFirstLastPara="1" rIns="0" wrap="square" tIns="0">
            <a:spAutoFit/>
          </a:bodyPr>
          <a:lstStyle/>
          <a:p>
            <a:pPr indent="0" lvl="0" marL="0" marR="0" rtl="0" algn="ctr">
              <a:lnSpc>
                <a:spcPct val="137994"/>
              </a:lnSpc>
              <a:spcBef>
                <a:spcPts val="0"/>
              </a:spcBef>
              <a:spcAft>
                <a:spcPts val="0"/>
              </a:spcAft>
              <a:buNone/>
            </a:pPr>
            <a:r>
              <a:rPr b="1" i="0" lang="en-US" sz="5735" u="none" cap="none" strike="noStrike">
                <a:solidFill>
                  <a:srgbClr val="FFFFFF"/>
                </a:solidFill>
                <a:latin typeface="DM Sans"/>
                <a:ea typeface="DM Sans"/>
                <a:cs typeface="DM Sans"/>
                <a:sym typeface="DM Sans"/>
              </a:rPr>
              <a:t>06</a:t>
            </a:r>
            <a:endParaRPr/>
          </a:p>
        </p:txBody>
      </p:sp>
      <p:sp>
        <p:nvSpPr>
          <p:cNvPr id="138" name="Google Shape;138;p2"/>
          <p:cNvSpPr/>
          <p:nvPr/>
        </p:nvSpPr>
        <p:spPr>
          <a:xfrm>
            <a:off x="-6759125" y="1509628"/>
            <a:ext cx="8002824" cy="7486513"/>
          </a:xfrm>
          <a:custGeom>
            <a:rect b="b" l="l" r="r" t="t"/>
            <a:pathLst>
              <a:path extrusionOk="0" h="2647750" w="2647750">
                <a:moveTo>
                  <a:pt x="0" y="0"/>
                </a:moveTo>
                <a:lnTo>
                  <a:pt x="2647750" y="0"/>
                </a:lnTo>
                <a:lnTo>
                  <a:pt x="2647750" y="2647751"/>
                </a:lnTo>
                <a:lnTo>
                  <a:pt x="0" y="2647751"/>
                </a:lnTo>
                <a:lnTo>
                  <a:pt x="0" y="0"/>
                </a:lnTo>
                <a:close/>
              </a:path>
            </a:pathLst>
          </a:custGeom>
          <a:blipFill rotWithShape="1">
            <a:blip r:embed="rId4">
              <a:alphaModFix/>
            </a:blip>
            <a:stretch>
              <a:fillRect b="0" l="0" r="0" t="0"/>
            </a:stretch>
          </a:blipFill>
          <a:ln>
            <a:noFill/>
          </a:ln>
        </p:spPr>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51D40"/>
        </a:solidFill>
      </p:bgPr>
    </p:bg>
    <p:spTree>
      <p:nvGrpSpPr>
        <p:cNvPr id="142" name="Shape 142"/>
        <p:cNvGrpSpPr/>
        <p:nvPr/>
      </p:nvGrpSpPr>
      <p:grpSpPr>
        <a:xfrm>
          <a:off x="0" y="0"/>
          <a:ext cx="0" cy="0"/>
          <a:chOff x="0" y="0"/>
          <a:chExt cx="0" cy="0"/>
        </a:xfrm>
      </p:grpSpPr>
      <p:grpSp>
        <p:nvGrpSpPr>
          <p:cNvPr id="143" name="Google Shape;143;g31c3e8dd0a1_9_2"/>
          <p:cNvGrpSpPr/>
          <p:nvPr/>
        </p:nvGrpSpPr>
        <p:grpSpPr>
          <a:xfrm>
            <a:off x="7827536" y="3423637"/>
            <a:ext cx="2632929" cy="3733175"/>
            <a:chOff x="7880646" y="2269137"/>
            <a:chExt cx="2632929" cy="3733175"/>
          </a:xfrm>
        </p:grpSpPr>
        <p:grpSp>
          <p:nvGrpSpPr>
            <p:cNvPr id="144" name="Google Shape;144;g31c3e8dd0a1_9_2"/>
            <p:cNvGrpSpPr/>
            <p:nvPr/>
          </p:nvGrpSpPr>
          <p:grpSpPr>
            <a:xfrm>
              <a:off x="8399983" y="2269137"/>
              <a:ext cx="1824741" cy="1246746"/>
              <a:chOff x="0" y="-38100"/>
              <a:chExt cx="2565722" cy="768600"/>
            </a:xfrm>
          </p:grpSpPr>
          <p:sp>
            <p:nvSpPr>
              <p:cNvPr id="145" name="Google Shape;145;g31c3e8dd0a1_9_2"/>
              <p:cNvSpPr/>
              <p:nvPr/>
            </p:nvSpPr>
            <p:spPr>
              <a:xfrm>
                <a:off x="0" y="0"/>
                <a:ext cx="2565722" cy="730386"/>
              </a:xfrm>
              <a:custGeom>
                <a:rect b="b" l="l" r="r" t="t"/>
                <a:pathLst>
                  <a:path extrusionOk="0" h="730386" w="2565722">
                    <a:moveTo>
                      <a:pt x="0" y="0"/>
                    </a:moveTo>
                    <a:lnTo>
                      <a:pt x="2362522" y="0"/>
                    </a:lnTo>
                    <a:lnTo>
                      <a:pt x="2565722" y="365193"/>
                    </a:lnTo>
                    <a:lnTo>
                      <a:pt x="2362522" y="730386"/>
                    </a:lnTo>
                    <a:lnTo>
                      <a:pt x="0" y="730386"/>
                    </a:lnTo>
                    <a:lnTo>
                      <a:pt x="203200" y="365193"/>
                    </a:lnTo>
                    <a:lnTo>
                      <a:pt x="0" y="0"/>
                    </a:lnTo>
                    <a:close/>
                  </a:path>
                </a:pathLst>
              </a:custGeom>
              <a:solidFill>
                <a:srgbClr val="145DA0"/>
              </a:solidFill>
              <a:ln>
                <a:noFill/>
              </a:ln>
            </p:spPr>
          </p:sp>
          <p:sp>
            <p:nvSpPr>
              <p:cNvPr id="146" name="Google Shape;146;g31c3e8dd0a1_9_2"/>
              <p:cNvSpPr txBox="1"/>
              <p:nvPr/>
            </p:nvSpPr>
            <p:spPr>
              <a:xfrm>
                <a:off x="177800" y="-38100"/>
                <a:ext cx="2311800" cy="768600"/>
              </a:xfrm>
              <a:prstGeom prst="rect">
                <a:avLst/>
              </a:prstGeom>
              <a:noFill/>
              <a:ln>
                <a:noFill/>
              </a:ln>
            </p:spPr>
            <p:txBody>
              <a:bodyPr anchorCtr="0" anchor="ctr" bIns="50800" lIns="50800" spcFirstLastPara="1" rIns="50800" wrap="square" tIns="50800">
                <a:noAutofit/>
              </a:bodyPr>
              <a:lstStyle/>
              <a:p>
                <a:pPr indent="0" lvl="0" marL="0" marR="0" rtl="0" algn="ctr">
                  <a:lnSpc>
                    <a:spcPct val="144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47" name="Google Shape;147;g31c3e8dd0a1_9_2"/>
            <p:cNvGrpSpPr/>
            <p:nvPr/>
          </p:nvGrpSpPr>
          <p:grpSpPr>
            <a:xfrm flipH="1">
              <a:off x="7880646" y="3515442"/>
              <a:ext cx="1824741" cy="1246746"/>
              <a:chOff x="0" y="-38100"/>
              <a:chExt cx="2565722" cy="768600"/>
            </a:xfrm>
          </p:grpSpPr>
          <p:sp>
            <p:nvSpPr>
              <p:cNvPr id="148" name="Google Shape;148;g31c3e8dd0a1_9_2"/>
              <p:cNvSpPr/>
              <p:nvPr/>
            </p:nvSpPr>
            <p:spPr>
              <a:xfrm>
                <a:off x="0" y="0"/>
                <a:ext cx="2565722" cy="730386"/>
              </a:xfrm>
              <a:custGeom>
                <a:rect b="b" l="l" r="r" t="t"/>
                <a:pathLst>
                  <a:path extrusionOk="0" h="730386" w="2565722">
                    <a:moveTo>
                      <a:pt x="0" y="0"/>
                    </a:moveTo>
                    <a:lnTo>
                      <a:pt x="2362522" y="0"/>
                    </a:lnTo>
                    <a:lnTo>
                      <a:pt x="2565722" y="365193"/>
                    </a:lnTo>
                    <a:lnTo>
                      <a:pt x="2362522" y="730386"/>
                    </a:lnTo>
                    <a:lnTo>
                      <a:pt x="0" y="730386"/>
                    </a:lnTo>
                    <a:lnTo>
                      <a:pt x="203200" y="365193"/>
                    </a:lnTo>
                    <a:lnTo>
                      <a:pt x="0" y="0"/>
                    </a:lnTo>
                    <a:close/>
                  </a:path>
                </a:pathLst>
              </a:custGeom>
              <a:solidFill>
                <a:srgbClr val="56AEFF"/>
              </a:solidFill>
              <a:ln>
                <a:noFill/>
              </a:ln>
            </p:spPr>
          </p:sp>
          <p:sp>
            <p:nvSpPr>
              <p:cNvPr id="149" name="Google Shape;149;g31c3e8dd0a1_9_2"/>
              <p:cNvSpPr txBox="1"/>
              <p:nvPr/>
            </p:nvSpPr>
            <p:spPr>
              <a:xfrm>
                <a:off x="177800" y="-38100"/>
                <a:ext cx="2311800" cy="768600"/>
              </a:xfrm>
              <a:prstGeom prst="rect">
                <a:avLst/>
              </a:prstGeom>
              <a:noFill/>
              <a:ln>
                <a:noFill/>
              </a:ln>
            </p:spPr>
            <p:txBody>
              <a:bodyPr anchorCtr="0" anchor="ctr" bIns="50800" lIns="50800" spcFirstLastPara="1" rIns="50800" wrap="square" tIns="50800">
                <a:noAutofit/>
              </a:bodyPr>
              <a:lstStyle/>
              <a:p>
                <a:pPr indent="0" lvl="0" marL="0" marR="0" rtl="0" algn="ctr">
                  <a:lnSpc>
                    <a:spcPct val="144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50" name="Google Shape;150;g31c3e8dd0a1_9_2"/>
            <p:cNvGrpSpPr/>
            <p:nvPr/>
          </p:nvGrpSpPr>
          <p:grpSpPr>
            <a:xfrm>
              <a:off x="8586684" y="4755567"/>
              <a:ext cx="1926890" cy="1246746"/>
              <a:chOff x="499229" y="-38100"/>
              <a:chExt cx="2709351" cy="768600"/>
            </a:xfrm>
          </p:grpSpPr>
          <p:sp>
            <p:nvSpPr>
              <p:cNvPr id="151" name="Google Shape;151;g31c3e8dd0a1_9_2"/>
              <p:cNvSpPr/>
              <p:nvPr/>
            </p:nvSpPr>
            <p:spPr>
              <a:xfrm>
                <a:off x="642857" y="0"/>
                <a:ext cx="2565722" cy="730386"/>
              </a:xfrm>
              <a:custGeom>
                <a:rect b="b" l="l" r="r" t="t"/>
                <a:pathLst>
                  <a:path extrusionOk="0" h="730386" w="2565722">
                    <a:moveTo>
                      <a:pt x="0" y="0"/>
                    </a:moveTo>
                    <a:lnTo>
                      <a:pt x="2362522" y="0"/>
                    </a:lnTo>
                    <a:lnTo>
                      <a:pt x="2565722" y="365193"/>
                    </a:lnTo>
                    <a:lnTo>
                      <a:pt x="2362522" y="730386"/>
                    </a:lnTo>
                    <a:lnTo>
                      <a:pt x="0" y="730386"/>
                    </a:lnTo>
                    <a:lnTo>
                      <a:pt x="203200" y="365193"/>
                    </a:lnTo>
                    <a:lnTo>
                      <a:pt x="0" y="0"/>
                    </a:lnTo>
                    <a:close/>
                  </a:path>
                </a:pathLst>
              </a:custGeom>
              <a:solidFill>
                <a:srgbClr val="CFF4FF"/>
              </a:solidFill>
              <a:ln>
                <a:noFill/>
              </a:ln>
            </p:spPr>
          </p:sp>
          <p:sp>
            <p:nvSpPr>
              <p:cNvPr id="152" name="Google Shape;152;g31c3e8dd0a1_9_2"/>
              <p:cNvSpPr txBox="1"/>
              <p:nvPr/>
            </p:nvSpPr>
            <p:spPr>
              <a:xfrm>
                <a:off x="499229" y="-38100"/>
                <a:ext cx="2311800" cy="768600"/>
              </a:xfrm>
              <a:prstGeom prst="rect">
                <a:avLst/>
              </a:prstGeom>
              <a:noFill/>
              <a:ln>
                <a:noFill/>
              </a:ln>
            </p:spPr>
            <p:txBody>
              <a:bodyPr anchorCtr="0" anchor="ctr" bIns="50800" lIns="50800" spcFirstLastPara="1" rIns="50800" wrap="square" tIns="50800">
                <a:noAutofit/>
              </a:bodyPr>
              <a:lstStyle/>
              <a:p>
                <a:pPr indent="0" lvl="0" marL="0" marR="0" rtl="0" algn="ctr">
                  <a:lnSpc>
                    <a:spcPct val="144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sp>
        <p:nvSpPr>
          <p:cNvPr id="153" name="Google Shape;153;g31c3e8dd0a1_9_2"/>
          <p:cNvSpPr txBox="1"/>
          <p:nvPr/>
        </p:nvSpPr>
        <p:spPr>
          <a:xfrm>
            <a:off x="11413478" y="3529100"/>
            <a:ext cx="5526600" cy="1137900"/>
          </a:xfrm>
          <a:prstGeom prst="rect">
            <a:avLst/>
          </a:prstGeom>
          <a:noFill/>
          <a:ln>
            <a:noFill/>
          </a:ln>
        </p:spPr>
        <p:txBody>
          <a:bodyPr anchorCtr="0" anchor="t" bIns="0" lIns="0" spcFirstLastPara="1" rIns="0" wrap="square" tIns="0">
            <a:spAutoFit/>
          </a:bodyPr>
          <a:lstStyle/>
          <a:p>
            <a:pPr indent="0" lvl="0" marL="0" marR="0" rtl="0" algn="l">
              <a:lnSpc>
                <a:spcPct val="126003"/>
              </a:lnSpc>
              <a:spcBef>
                <a:spcPts val="0"/>
              </a:spcBef>
              <a:spcAft>
                <a:spcPts val="0"/>
              </a:spcAft>
              <a:buNone/>
            </a:pPr>
            <a:r>
              <a:rPr lang="en-US" sz="2100">
                <a:solidFill>
                  <a:srgbClr val="FFFFFF"/>
                </a:solidFill>
                <a:latin typeface="DM Sans"/>
                <a:ea typeface="DM Sans"/>
                <a:cs typeface="DM Sans"/>
                <a:sym typeface="DM Sans"/>
              </a:rPr>
              <a:t>UK companies are central to the nation’s economy, driving innovation, growth, and employment for millions.</a:t>
            </a:r>
            <a:endParaRPr sz="2100"/>
          </a:p>
        </p:txBody>
      </p:sp>
      <p:sp>
        <p:nvSpPr>
          <p:cNvPr id="154" name="Google Shape;154;g31c3e8dd0a1_9_2"/>
          <p:cNvSpPr txBox="1"/>
          <p:nvPr/>
        </p:nvSpPr>
        <p:spPr>
          <a:xfrm>
            <a:off x="1169322" y="4775425"/>
            <a:ext cx="5526600" cy="1137900"/>
          </a:xfrm>
          <a:prstGeom prst="rect">
            <a:avLst/>
          </a:prstGeom>
          <a:noFill/>
          <a:ln>
            <a:noFill/>
          </a:ln>
        </p:spPr>
        <p:txBody>
          <a:bodyPr anchorCtr="0" anchor="t" bIns="0" lIns="0" spcFirstLastPara="1" rIns="0" wrap="square" tIns="0">
            <a:spAutoFit/>
          </a:bodyPr>
          <a:lstStyle/>
          <a:p>
            <a:pPr indent="0" lvl="0" marL="0" marR="0" rtl="0" algn="r">
              <a:lnSpc>
                <a:spcPct val="126003"/>
              </a:lnSpc>
              <a:spcBef>
                <a:spcPts val="0"/>
              </a:spcBef>
              <a:spcAft>
                <a:spcPts val="0"/>
              </a:spcAft>
              <a:buNone/>
            </a:pPr>
            <a:r>
              <a:rPr lang="en-US" sz="2100">
                <a:solidFill>
                  <a:srgbClr val="FFFFFF"/>
                </a:solidFill>
                <a:latin typeface="DM Sans"/>
                <a:ea typeface="DM Sans"/>
                <a:cs typeface="DM Sans"/>
                <a:sym typeface="DM Sans"/>
              </a:rPr>
              <a:t>Their influence extends beyond borders, impacting global markets and fostering international collaboration.</a:t>
            </a:r>
            <a:endParaRPr sz="2100"/>
          </a:p>
        </p:txBody>
      </p:sp>
      <p:sp>
        <p:nvSpPr>
          <p:cNvPr id="155" name="Google Shape;155;g31c3e8dd0a1_9_2"/>
          <p:cNvSpPr txBox="1"/>
          <p:nvPr/>
        </p:nvSpPr>
        <p:spPr>
          <a:xfrm>
            <a:off x="11695300" y="5898575"/>
            <a:ext cx="5712900" cy="1137900"/>
          </a:xfrm>
          <a:prstGeom prst="rect">
            <a:avLst/>
          </a:prstGeom>
          <a:noFill/>
          <a:ln>
            <a:noFill/>
          </a:ln>
        </p:spPr>
        <p:txBody>
          <a:bodyPr anchorCtr="0" anchor="t" bIns="0" lIns="0" spcFirstLastPara="1" rIns="0" wrap="square" tIns="0">
            <a:spAutoFit/>
          </a:bodyPr>
          <a:lstStyle/>
          <a:p>
            <a:pPr indent="0" lvl="0" marL="0" marR="0" rtl="0" algn="l">
              <a:lnSpc>
                <a:spcPct val="126003"/>
              </a:lnSpc>
              <a:spcBef>
                <a:spcPts val="0"/>
              </a:spcBef>
              <a:spcAft>
                <a:spcPts val="0"/>
              </a:spcAft>
              <a:buNone/>
            </a:pPr>
            <a:r>
              <a:rPr lang="en-US" sz="2100">
                <a:solidFill>
                  <a:srgbClr val="FFFFFF"/>
                </a:solidFill>
                <a:latin typeface="DM Sans"/>
                <a:ea typeface="DM Sans"/>
                <a:cs typeface="DM Sans"/>
                <a:sym typeface="DM Sans"/>
              </a:rPr>
              <a:t>As engines of job creation and economic stability, ensuring their optimal operation is critical for both national and global prosperity.</a:t>
            </a:r>
            <a:endParaRPr sz="2100"/>
          </a:p>
        </p:txBody>
      </p:sp>
      <p:sp>
        <p:nvSpPr>
          <p:cNvPr id="156" name="Google Shape;156;g31c3e8dd0a1_9_2"/>
          <p:cNvSpPr txBox="1"/>
          <p:nvPr/>
        </p:nvSpPr>
        <p:spPr>
          <a:xfrm>
            <a:off x="4395661" y="8268050"/>
            <a:ext cx="9833400" cy="730500"/>
          </a:xfrm>
          <a:prstGeom prst="rect">
            <a:avLst/>
          </a:prstGeom>
          <a:noFill/>
          <a:ln>
            <a:noFill/>
          </a:ln>
        </p:spPr>
        <p:txBody>
          <a:bodyPr anchorCtr="0" anchor="t" bIns="0" lIns="0" spcFirstLastPara="1" rIns="0" wrap="square" tIns="0">
            <a:spAutoFit/>
          </a:bodyPr>
          <a:lstStyle/>
          <a:p>
            <a:pPr indent="0" lvl="0" marL="0" marR="0" rtl="0" algn="ctr">
              <a:lnSpc>
                <a:spcPct val="126003"/>
              </a:lnSpc>
              <a:spcBef>
                <a:spcPts val="0"/>
              </a:spcBef>
              <a:spcAft>
                <a:spcPts val="0"/>
              </a:spcAft>
              <a:buNone/>
            </a:pPr>
            <a:r>
              <a:rPr lang="en-US" sz="2100">
                <a:solidFill>
                  <a:srgbClr val="FFFFFF"/>
                </a:solidFill>
                <a:latin typeface="DM Sans"/>
                <a:ea typeface="DM Sans"/>
                <a:cs typeface="DM Sans"/>
                <a:sym typeface="DM Sans"/>
              </a:rPr>
              <a:t>To explore this further, we utilized a rich dataset from Companies House, enabling us to dive deep into corporate trends and structures.</a:t>
            </a:r>
            <a:endParaRPr sz="2100"/>
          </a:p>
        </p:txBody>
      </p:sp>
      <p:sp>
        <p:nvSpPr>
          <p:cNvPr id="157" name="Google Shape;157;g31c3e8dd0a1_9_2"/>
          <p:cNvSpPr/>
          <p:nvPr/>
        </p:nvSpPr>
        <p:spPr>
          <a:xfrm>
            <a:off x="-2519628" y="7227483"/>
            <a:ext cx="7086596" cy="7086596"/>
          </a:xfrm>
          <a:custGeom>
            <a:rect b="b" l="l" r="r" t="t"/>
            <a:pathLst>
              <a:path extrusionOk="0" h="7086596" w="7086596">
                <a:moveTo>
                  <a:pt x="0" y="0"/>
                </a:moveTo>
                <a:lnTo>
                  <a:pt x="7086596" y="0"/>
                </a:lnTo>
                <a:lnTo>
                  <a:pt x="7086596" y="7086596"/>
                </a:lnTo>
                <a:lnTo>
                  <a:pt x="0" y="7086596"/>
                </a:lnTo>
                <a:lnTo>
                  <a:pt x="0" y="0"/>
                </a:lnTo>
                <a:close/>
              </a:path>
            </a:pathLst>
          </a:custGeom>
          <a:blipFill rotWithShape="1">
            <a:blip r:embed="rId3">
              <a:alphaModFix/>
            </a:blip>
            <a:stretch>
              <a:fillRect b="0" l="0" r="0" t="0"/>
            </a:stretch>
          </a:blipFill>
          <a:ln>
            <a:noFill/>
          </a:ln>
        </p:spPr>
      </p:sp>
      <p:sp>
        <p:nvSpPr>
          <p:cNvPr id="158" name="Google Shape;158;g31c3e8dd0a1_9_2"/>
          <p:cNvSpPr/>
          <p:nvPr/>
        </p:nvSpPr>
        <p:spPr>
          <a:xfrm rot="10438560">
            <a:off x="14150275" y="-4123707"/>
            <a:ext cx="6569628" cy="6569628"/>
          </a:xfrm>
          <a:custGeom>
            <a:rect b="b" l="l" r="r" t="t"/>
            <a:pathLst>
              <a:path extrusionOk="0" h="6566182" w="6566182">
                <a:moveTo>
                  <a:pt x="0" y="0"/>
                </a:moveTo>
                <a:lnTo>
                  <a:pt x="6566182" y="0"/>
                </a:lnTo>
                <a:lnTo>
                  <a:pt x="6566182" y="6566183"/>
                </a:lnTo>
                <a:lnTo>
                  <a:pt x="0" y="6566183"/>
                </a:lnTo>
                <a:lnTo>
                  <a:pt x="0" y="0"/>
                </a:lnTo>
                <a:close/>
              </a:path>
            </a:pathLst>
          </a:custGeom>
          <a:blipFill rotWithShape="1">
            <a:blip r:embed="rId3">
              <a:alphaModFix/>
            </a:blip>
            <a:stretch>
              <a:fillRect b="0" l="0" r="0" t="0"/>
            </a:stretch>
          </a:blipFill>
          <a:ln>
            <a:noFill/>
          </a:ln>
        </p:spPr>
      </p:sp>
      <p:sp>
        <p:nvSpPr>
          <p:cNvPr id="159" name="Google Shape;159;g31c3e8dd0a1_9_2"/>
          <p:cNvSpPr txBox="1"/>
          <p:nvPr/>
        </p:nvSpPr>
        <p:spPr>
          <a:xfrm>
            <a:off x="4915800" y="658875"/>
            <a:ext cx="8456400" cy="1034400"/>
          </a:xfrm>
          <a:prstGeom prst="rect">
            <a:avLst/>
          </a:prstGeom>
          <a:noFill/>
          <a:ln>
            <a:noFill/>
          </a:ln>
        </p:spPr>
        <p:txBody>
          <a:bodyPr anchorCtr="0" anchor="t" bIns="0" lIns="0" spcFirstLastPara="1" rIns="0" wrap="square" tIns="0">
            <a:spAutoFit/>
          </a:bodyPr>
          <a:lstStyle/>
          <a:p>
            <a:pPr indent="0" lvl="0" marL="0" marR="0" rtl="0" algn="ctr">
              <a:lnSpc>
                <a:spcPct val="120027"/>
              </a:lnSpc>
              <a:spcBef>
                <a:spcPts val="0"/>
              </a:spcBef>
              <a:spcAft>
                <a:spcPts val="0"/>
              </a:spcAft>
              <a:buNone/>
            </a:pPr>
            <a:r>
              <a:rPr b="1" lang="en-US" sz="6719">
                <a:solidFill>
                  <a:srgbClr val="FFFFFF"/>
                </a:solidFill>
              </a:rPr>
              <a:t>INTRODUCTION</a:t>
            </a:r>
            <a:endParaRPr sz="100"/>
          </a:p>
        </p:txBody>
      </p:sp>
      <p:sp>
        <p:nvSpPr>
          <p:cNvPr id="160" name="Google Shape;160;g31c3e8dd0a1_9_2"/>
          <p:cNvSpPr txBox="1"/>
          <p:nvPr/>
        </p:nvSpPr>
        <p:spPr>
          <a:xfrm>
            <a:off x="4286250" y="2074550"/>
            <a:ext cx="1457400" cy="23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3200">
              <a:solidFill>
                <a:schemeClr val="lt1"/>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45DA0"/>
        </a:solidFill>
      </p:bgPr>
    </p:bg>
    <p:spTree>
      <p:nvGrpSpPr>
        <p:cNvPr id="164" name="Shape 164"/>
        <p:cNvGrpSpPr/>
        <p:nvPr/>
      </p:nvGrpSpPr>
      <p:grpSpPr>
        <a:xfrm>
          <a:off x="0" y="0"/>
          <a:ext cx="0" cy="0"/>
          <a:chOff x="0" y="0"/>
          <a:chExt cx="0" cy="0"/>
        </a:xfrm>
      </p:grpSpPr>
      <p:grpSp>
        <p:nvGrpSpPr>
          <p:cNvPr id="165" name="Google Shape;165;p3"/>
          <p:cNvGrpSpPr/>
          <p:nvPr/>
        </p:nvGrpSpPr>
        <p:grpSpPr>
          <a:xfrm rot="10800000">
            <a:off x="81160" y="9258300"/>
            <a:ext cx="13457996" cy="3264379"/>
            <a:chOff x="0" y="0"/>
            <a:chExt cx="17943995" cy="4352506"/>
          </a:xfrm>
        </p:grpSpPr>
        <p:sp>
          <p:nvSpPr>
            <p:cNvPr id="166" name="Google Shape;166;p3"/>
            <p:cNvSpPr/>
            <p:nvPr/>
          </p:nvSpPr>
          <p:spPr>
            <a:xfrm>
              <a:off x="0" y="0"/>
              <a:ext cx="4149650" cy="4149650"/>
            </a:xfrm>
            <a:custGeom>
              <a:rect b="b" l="l" r="r" t="t"/>
              <a:pathLst>
                <a:path extrusionOk="0" h="4149650" w="4149650">
                  <a:moveTo>
                    <a:pt x="0" y="0"/>
                  </a:moveTo>
                  <a:lnTo>
                    <a:pt x="4149650" y="0"/>
                  </a:lnTo>
                  <a:lnTo>
                    <a:pt x="4149650" y="4149650"/>
                  </a:lnTo>
                  <a:lnTo>
                    <a:pt x="0" y="4149650"/>
                  </a:lnTo>
                  <a:lnTo>
                    <a:pt x="0" y="0"/>
                  </a:lnTo>
                  <a:close/>
                </a:path>
              </a:pathLst>
            </a:custGeom>
            <a:blipFill rotWithShape="1">
              <a:blip r:embed="rId3">
                <a:alphaModFix/>
              </a:blip>
              <a:stretch>
                <a:fillRect b="0" l="0" r="0" t="0"/>
              </a:stretch>
            </a:blipFill>
            <a:ln>
              <a:noFill/>
            </a:ln>
          </p:spPr>
        </p:sp>
        <p:sp>
          <p:nvSpPr>
            <p:cNvPr id="167" name="Google Shape;167;p3"/>
            <p:cNvSpPr/>
            <p:nvPr/>
          </p:nvSpPr>
          <p:spPr>
            <a:xfrm>
              <a:off x="4600097" y="861572"/>
              <a:ext cx="4149650" cy="3288079"/>
            </a:xfrm>
            <a:custGeom>
              <a:rect b="b" l="l" r="r" t="t"/>
              <a:pathLst>
                <a:path extrusionOk="0" h="3288079" w="4149650">
                  <a:moveTo>
                    <a:pt x="0" y="0"/>
                  </a:moveTo>
                  <a:lnTo>
                    <a:pt x="4149651" y="0"/>
                  </a:lnTo>
                  <a:lnTo>
                    <a:pt x="4149651" y="3288078"/>
                  </a:lnTo>
                  <a:lnTo>
                    <a:pt x="0" y="3288078"/>
                  </a:lnTo>
                  <a:lnTo>
                    <a:pt x="0" y="0"/>
                  </a:lnTo>
                  <a:close/>
                </a:path>
              </a:pathLst>
            </a:custGeom>
            <a:blipFill rotWithShape="1">
              <a:blip r:embed="rId3">
                <a:alphaModFix/>
              </a:blip>
              <a:stretch>
                <a:fillRect b="-26200" l="0" r="0" t="0"/>
              </a:stretch>
            </a:blipFill>
            <a:ln>
              <a:noFill/>
            </a:ln>
          </p:spPr>
        </p:sp>
        <p:sp>
          <p:nvSpPr>
            <p:cNvPr id="168" name="Google Shape;168;p3"/>
            <p:cNvSpPr/>
            <p:nvPr/>
          </p:nvSpPr>
          <p:spPr>
            <a:xfrm>
              <a:off x="9194248" y="202855"/>
              <a:ext cx="4149650" cy="4149650"/>
            </a:xfrm>
            <a:custGeom>
              <a:rect b="b" l="l" r="r" t="t"/>
              <a:pathLst>
                <a:path extrusionOk="0" h="4149650" w="4149650">
                  <a:moveTo>
                    <a:pt x="0" y="0"/>
                  </a:moveTo>
                  <a:lnTo>
                    <a:pt x="4149650" y="0"/>
                  </a:lnTo>
                  <a:lnTo>
                    <a:pt x="4149650" y="4149651"/>
                  </a:lnTo>
                  <a:lnTo>
                    <a:pt x="0" y="4149651"/>
                  </a:lnTo>
                  <a:lnTo>
                    <a:pt x="0" y="0"/>
                  </a:lnTo>
                  <a:close/>
                </a:path>
              </a:pathLst>
            </a:custGeom>
            <a:blipFill rotWithShape="1">
              <a:blip r:embed="rId3">
                <a:alphaModFix/>
              </a:blip>
              <a:stretch>
                <a:fillRect b="0" l="0" r="0" t="0"/>
              </a:stretch>
            </a:blipFill>
            <a:ln>
              <a:noFill/>
            </a:ln>
          </p:spPr>
        </p:sp>
        <p:sp>
          <p:nvSpPr>
            <p:cNvPr id="169" name="Google Shape;169;p3"/>
            <p:cNvSpPr/>
            <p:nvPr/>
          </p:nvSpPr>
          <p:spPr>
            <a:xfrm>
              <a:off x="13794345" y="1064427"/>
              <a:ext cx="4149650" cy="3288079"/>
            </a:xfrm>
            <a:custGeom>
              <a:rect b="b" l="l" r="r" t="t"/>
              <a:pathLst>
                <a:path extrusionOk="0" h="3288079" w="4149650">
                  <a:moveTo>
                    <a:pt x="0" y="0"/>
                  </a:moveTo>
                  <a:lnTo>
                    <a:pt x="4149650" y="0"/>
                  </a:lnTo>
                  <a:lnTo>
                    <a:pt x="4149650" y="3288079"/>
                  </a:lnTo>
                  <a:lnTo>
                    <a:pt x="0" y="3288079"/>
                  </a:lnTo>
                  <a:lnTo>
                    <a:pt x="0" y="0"/>
                  </a:lnTo>
                  <a:close/>
                </a:path>
              </a:pathLst>
            </a:custGeom>
            <a:blipFill rotWithShape="1">
              <a:blip r:embed="rId3">
                <a:alphaModFix/>
              </a:blip>
              <a:stretch>
                <a:fillRect b="-26200" l="0" r="0" t="0"/>
              </a:stretch>
            </a:blipFill>
            <a:ln>
              <a:noFill/>
            </a:ln>
          </p:spPr>
        </p:sp>
      </p:grpSp>
      <p:sp>
        <p:nvSpPr>
          <p:cNvPr id="170" name="Google Shape;170;p3"/>
          <p:cNvSpPr/>
          <p:nvPr/>
        </p:nvSpPr>
        <p:spPr>
          <a:xfrm rot="6150721">
            <a:off x="6080933" y="4579544"/>
            <a:ext cx="13544802" cy="1127911"/>
          </a:xfrm>
          <a:custGeom>
            <a:rect b="b" l="l" r="r" t="t"/>
            <a:pathLst>
              <a:path extrusionOk="0" h="1127911" w="13544802">
                <a:moveTo>
                  <a:pt x="0" y="0"/>
                </a:moveTo>
                <a:lnTo>
                  <a:pt x="13544801" y="0"/>
                </a:lnTo>
                <a:lnTo>
                  <a:pt x="13544801" y="1127912"/>
                </a:lnTo>
                <a:lnTo>
                  <a:pt x="0" y="1127912"/>
                </a:lnTo>
                <a:lnTo>
                  <a:pt x="0" y="0"/>
                </a:lnTo>
                <a:close/>
              </a:path>
            </a:pathLst>
          </a:custGeom>
          <a:blipFill rotWithShape="1">
            <a:blip r:embed="rId4">
              <a:alphaModFix/>
            </a:blip>
            <a:stretch>
              <a:fillRect b="0" l="0" r="0" t="-137163"/>
            </a:stretch>
          </a:blipFill>
          <a:ln>
            <a:noFill/>
          </a:ln>
        </p:spPr>
      </p:sp>
      <p:sp>
        <p:nvSpPr>
          <p:cNvPr id="171" name="Google Shape;171;p3"/>
          <p:cNvSpPr/>
          <p:nvPr/>
        </p:nvSpPr>
        <p:spPr>
          <a:xfrm>
            <a:off x="11807534" y="0"/>
            <a:ext cx="6254290" cy="10287000"/>
          </a:xfrm>
          <a:custGeom>
            <a:rect b="b" l="l" r="r" t="t"/>
            <a:pathLst>
              <a:path extrusionOk="0" h="6350000" w="3860673">
                <a:moveTo>
                  <a:pt x="3860673" y="0"/>
                </a:moveTo>
                <a:lnTo>
                  <a:pt x="2341753" y="6350000"/>
                </a:lnTo>
                <a:lnTo>
                  <a:pt x="0" y="6350000"/>
                </a:lnTo>
                <a:lnTo>
                  <a:pt x="1518920" y="0"/>
                </a:lnTo>
                <a:lnTo>
                  <a:pt x="3860673" y="0"/>
                </a:lnTo>
                <a:close/>
              </a:path>
            </a:pathLst>
          </a:custGeom>
          <a:blipFill rotWithShape="1">
            <a:blip r:embed="rId5">
              <a:alphaModFix/>
            </a:blip>
            <a:stretch>
              <a:fillRect b="0" l="-73426" r="-73426" t="0"/>
            </a:stretch>
          </a:blipFill>
          <a:ln>
            <a:noFill/>
          </a:ln>
        </p:spPr>
      </p:sp>
      <p:sp>
        <p:nvSpPr>
          <p:cNvPr id="172" name="Google Shape;172;p3"/>
          <p:cNvSpPr/>
          <p:nvPr/>
        </p:nvSpPr>
        <p:spPr>
          <a:xfrm rot="-4615544">
            <a:off x="10510810" y="5041623"/>
            <a:ext cx="13544802" cy="1127911"/>
          </a:xfrm>
          <a:custGeom>
            <a:rect b="b" l="l" r="r" t="t"/>
            <a:pathLst>
              <a:path extrusionOk="0" h="1127911" w="13544802">
                <a:moveTo>
                  <a:pt x="0" y="0"/>
                </a:moveTo>
                <a:lnTo>
                  <a:pt x="13544801" y="0"/>
                </a:lnTo>
                <a:lnTo>
                  <a:pt x="13544801" y="1127912"/>
                </a:lnTo>
                <a:lnTo>
                  <a:pt x="0" y="1127912"/>
                </a:lnTo>
                <a:lnTo>
                  <a:pt x="0" y="0"/>
                </a:lnTo>
                <a:close/>
              </a:path>
            </a:pathLst>
          </a:custGeom>
          <a:blipFill rotWithShape="1">
            <a:blip r:embed="rId4">
              <a:alphaModFix/>
            </a:blip>
            <a:stretch>
              <a:fillRect b="0" l="0" r="0" t="-137163"/>
            </a:stretch>
          </a:blipFill>
          <a:ln>
            <a:noFill/>
          </a:ln>
        </p:spPr>
      </p:sp>
      <p:grpSp>
        <p:nvGrpSpPr>
          <p:cNvPr id="173" name="Google Shape;173;p3"/>
          <p:cNvGrpSpPr/>
          <p:nvPr/>
        </p:nvGrpSpPr>
        <p:grpSpPr>
          <a:xfrm rot="10800000">
            <a:off x="15966396" y="9258300"/>
            <a:ext cx="13457996" cy="3264379"/>
            <a:chOff x="0" y="0"/>
            <a:chExt cx="17943995" cy="4352506"/>
          </a:xfrm>
        </p:grpSpPr>
        <p:sp>
          <p:nvSpPr>
            <p:cNvPr id="174" name="Google Shape;174;p3"/>
            <p:cNvSpPr/>
            <p:nvPr/>
          </p:nvSpPr>
          <p:spPr>
            <a:xfrm>
              <a:off x="0" y="0"/>
              <a:ext cx="4149650" cy="4149650"/>
            </a:xfrm>
            <a:custGeom>
              <a:rect b="b" l="l" r="r" t="t"/>
              <a:pathLst>
                <a:path extrusionOk="0" h="4149650" w="4149650">
                  <a:moveTo>
                    <a:pt x="0" y="0"/>
                  </a:moveTo>
                  <a:lnTo>
                    <a:pt x="4149650" y="0"/>
                  </a:lnTo>
                  <a:lnTo>
                    <a:pt x="4149650" y="4149650"/>
                  </a:lnTo>
                  <a:lnTo>
                    <a:pt x="0" y="4149650"/>
                  </a:lnTo>
                  <a:lnTo>
                    <a:pt x="0" y="0"/>
                  </a:lnTo>
                  <a:close/>
                </a:path>
              </a:pathLst>
            </a:custGeom>
            <a:blipFill rotWithShape="1">
              <a:blip r:embed="rId3">
                <a:alphaModFix/>
              </a:blip>
              <a:stretch>
                <a:fillRect b="0" l="0" r="0" t="0"/>
              </a:stretch>
            </a:blipFill>
            <a:ln>
              <a:noFill/>
            </a:ln>
          </p:spPr>
        </p:sp>
        <p:sp>
          <p:nvSpPr>
            <p:cNvPr id="175" name="Google Shape;175;p3"/>
            <p:cNvSpPr/>
            <p:nvPr/>
          </p:nvSpPr>
          <p:spPr>
            <a:xfrm>
              <a:off x="4600097" y="861572"/>
              <a:ext cx="4149650" cy="3288079"/>
            </a:xfrm>
            <a:custGeom>
              <a:rect b="b" l="l" r="r" t="t"/>
              <a:pathLst>
                <a:path extrusionOk="0" h="3288079" w="4149650">
                  <a:moveTo>
                    <a:pt x="0" y="0"/>
                  </a:moveTo>
                  <a:lnTo>
                    <a:pt x="4149651" y="0"/>
                  </a:lnTo>
                  <a:lnTo>
                    <a:pt x="4149651" y="3288078"/>
                  </a:lnTo>
                  <a:lnTo>
                    <a:pt x="0" y="3288078"/>
                  </a:lnTo>
                  <a:lnTo>
                    <a:pt x="0" y="0"/>
                  </a:lnTo>
                  <a:close/>
                </a:path>
              </a:pathLst>
            </a:custGeom>
            <a:blipFill rotWithShape="1">
              <a:blip r:embed="rId3">
                <a:alphaModFix/>
              </a:blip>
              <a:stretch>
                <a:fillRect b="-26200" l="0" r="0" t="0"/>
              </a:stretch>
            </a:blipFill>
            <a:ln>
              <a:noFill/>
            </a:ln>
          </p:spPr>
        </p:sp>
        <p:sp>
          <p:nvSpPr>
            <p:cNvPr id="176" name="Google Shape;176;p3"/>
            <p:cNvSpPr/>
            <p:nvPr/>
          </p:nvSpPr>
          <p:spPr>
            <a:xfrm>
              <a:off x="9194248" y="202855"/>
              <a:ext cx="4149650" cy="4149650"/>
            </a:xfrm>
            <a:custGeom>
              <a:rect b="b" l="l" r="r" t="t"/>
              <a:pathLst>
                <a:path extrusionOk="0" h="4149650" w="4149650">
                  <a:moveTo>
                    <a:pt x="0" y="0"/>
                  </a:moveTo>
                  <a:lnTo>
                    <a:pt x="4149650" y="0"/>
                  </a:lnTo>
                  <a:lnTo>
                    <a:pt x="4149650" y="4149651"/>
                  </a:lnTo>
                  <a:lnTo>
                    <a:pt x="0" y="4149651"/>
                  </a:lnTo>
                  <a:lnTo>
                    <a:pt x="0" y="0"/>
                  </a:lnTo>
                  <a:close/>
                </a:path>
              </a:pathLst>
            </a:custGeom>
            <a:blipFill rotWithShape="1">
              <a:blip r:embed="rId3">
                <a:alphaModFix/>
              </a:blip>
              <a:stretch>
                <a:fillRect b="0" l="0" r="0" t="0"/>
              </a:stretch>
            </a:blipFill>
            <a:ln>
              <a:noFill/>
            </a:ln>
          </p:spPr>
        </p:sp>
        <p:sp>
          <p:nvSpPr>
            <p:cNvPr id="177" name="Google Shape;177;p3"/>
            <p:cNvSpPr/>
            <p:nvPr/>
          </p:nvSpPr>
          <p:spPr>
            <a:xfrm>
              <a:off x="13794345" y="1064427"/>
              <a:ext cx="4149650" cy="3288079"/>
            </a:xfrm>
            <a:custGeom>
              <a:rect b="b" l="l" r="r" t="t"/>
              <a:pathLst>
                <a:path extrusionOk="0" h="3288079" w="4149650">
                  <a:moveTo>
                    <a:pt x="0" y="0"/>
                  </a:moveTo>
                  <a:lnTo>
                    <a:pt x="4149650" y="0"/>
                  </a:lnTo>
                  <a:lnTo>
                    <a:pt x="4149650" y="3288079"/>
                  </a:lnTo>
                  <a:lnTo>
                    <a:pt x="0" y="3288079"/>
                  </a:lnTo>
                  <a:lnTo>
                    <a:pt x="0" y="0"/>
                  </a:lnTo>
                  <a:close/>
                </a:path>
              </a:pathLst>
            </a:custGeom>
            <a:blipFill rotWithShape="1">
              <a:blip r:embed="rId3">
                <a:alphaModFix/>
              </a:blip>
              <a:stretch>
                <a:fillRect b="-26200" l="0" r="0" t="0"/>
              </a:stretch>
            </a:blipFill>
            <a:ln>
              <a:noFill/>
            </a:ln>
          </p:spPr>
        </p:sp>
      </p:grpSp>
      <p:sp>
        <p:nvSpPr>
          <p:cNvPr id="178" name="Google Shape;178;p3"/>
          <p:cNvSpPr txBox="1"/>
          <p:nvPr/>
        </p:nvSpPr>
        <p:spPr>
          <a:xfrm>
            <a:off x="1365675" y="594200"/>
            <a:ext cx="8456400" cy="1034400"/>
          </a:xfrm>
          <a:prstGeom prst="rect">
            <a:avLst/>
          </a:prstGeom>
          <a:noFill/>
          <a:ln>
            <a:noFill/>
          </a:ln>
        </p:spPr>
        <p:txBody>
          <a:bodyPr anchorCtr="0" anchor="t" bIns="0" lIns="0" spcFirstLastPara="1" rIns="0" wrap="square" tIns="0">
            <a:spAutoFit/>
          </a:bodyPr>
          <a:lstStyle/>
          <a:p>
            <a:pPr indent="0" lvl="0" marL="0" marR="0" rtl="0" algn="ctr">
              <a:lnSpc>
                <a:spcPct val="120027"/>
              </a:lnSpc>
              <a:spcBef>
                <a:spcPts val="0"/>
              </a:spcBef>
              <a:spcAft>
                <a:spcPts val="0"/>
              </a:spcAft>
              <a:buNone/>
            </a:pPr>
            <a:r>
              <a:rPr b="1" lang="en-US" sz="6719">
                <a:solidFill>
                  <a:srgbClr val="FFFFFF"/>
                </a:solidFill>
              </a:rPr>
              <a:t>PROJECT FOCUS</a:t>
            </a:r>
            <a:endParaRPr sz="100"/>
          </a:p>
        </p:txBody>
      </p:sp>
      <p:sp>
        <p:nvSpPr>
          <p:cNvPr id="179" name="Google Shape;179;p3"/>
          <p:cNvSpPr/>
          <p:nvPr/>
        </p:nvSpPr>
        <p:spPr>
          <a:xfrm>
            <a:off x="1088650" y="2255099"/>
            <a:ext cx="2276289" cy="2336515"/>
          </a:xfrm>
          <a:custGeom>
            <a:rect b="b" l="l" r="r" t="t"/>
            <a:pathLst>
              <a:path extrusionOk="0" h="153189" w="159404">
                <a:moveTo>
                  <a:pt x="83470" y="1087"/>
                </a:moveTo>
                <a:lnTo>
                  <a:pt x="155637" y="42826"/>
                </a:lnTo>
                <a:cubicBezTo>
                  <a:pt x="157955" y="44276"/>
                  <a:pt x="159404" y="46594"/>
                  <a:pt x="159404" y="49493"/>
                </a:cubicBezTo>
                <a:lnTo>
                  <a:pt x="159404" y="132972"/>
                </a:lnTo>
                <a:cubicBezTo>
                  <a:pt x="159404" y="135580"/>
                  <a:pt x="157955" y="138189"/>
                  <a:pt x="155637" y="139638"/>
                </a:cubicBezTo>
                <a:lnTo>
                  <a:pt x="134190" y="152102"/>
                </a:lnTo>
                <a:cubicBezTo>
                  <a:pt x="131871" y="153551"/>
                  <a:pt x="128973" y="153551"/>
                  <a:pt x="126654" y="152102"/>
                </a:cubicBezTo>
                <a:lnTo>
                  <a:pt x="83470" y="127174"/>
                </a:lnTo>
                <a:cubicBezTo>
                  <a:pt x="81151" y="125725"/>
                  <a:pt x="78253" y="125725"/>
                  <a:pt x="75935" y="127174"/>
                </a:cubicBezTo>
                <a:lnTo>
                  <a:pt x="32750" y="152102"/>
                </a:lnTo>
                <a:cubicBezTo>
                  <a:pt x="30432" y="153551"/>
                  <a:pt x="27533" y="153551"/>
                  <a:pt x="25215" y="152102"/>
                </a:cubicBezTo>
                <a:lnTo>
                  <a:pt x="3768" y="139638"/>
                </a:lnTo>
                <a:cubicBezTo>
                  <a:pt x="1449" y="138189"/>
                  <a:pt x="0" y="135870"/>
                  <a:pt x="0" y="132972"/>
                </a:cubicBezTo>
                <a:lnTo>
                  <a:pt x="0" y="49493"/>
                </a:lnTo>
                <a:cubicBezTo>
                  <a:pt x="0" y="46884"/>
                  <a:pt x="1449" y="44276"/>
                  <a:pt x="3768" y="42826"/>
                </a:cubicBezTo>
                <a:lnTo>
                  <a:pt x="75935" y="1087"/>
                </a:lnTo>
                <a:cubicBezTo>
                  <a:pt x="78253" y="-362"/>
                  <a:pt x="81151" y="-362"/>
                  <a:pt x="83470" y="108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0" name="Google Shape;180;p3"/>
          <p:cNvSpPr/>
          <p:nvPr/>
        </p:nvSpPr>
        <p:spPr>
          <a:xfrm>
            <a:off x="1637050" y="4342023"/>
            <a:ext cx="1179528" cy="1418040"/>
          </a:xfrm>
          <a:custGeom>
            <a:rect b="b" l="l" r="r" t="t"/>
            <a:pathLst>
              <a:path extrusionOk="0" h="92971" w="82600">
                <a:moveTo>
                  <a:pt x="41155" y="92971"/>
                </a:moveTo>
                <a:cubicBezTo>
                  <a:pt x="39706" y="92971"/>
                  <a:pt x="37967" y="92681"/>
                  <a:pt x="36808" y="91812"/>
                </a:cubicBezTo>
                <a:lnTo>
                  <a:pt x="4347" y="72971"/>
                </a:lnTo>
                <a:cubicBezTo>
                  <a:pt x="1739" y="71522"/>
                  <a:pt x="0" y="68334"/>
                  <a:pt x="0" y="65145"/>
                </a:cubicBezTo>
                <a:lnTo>
                  <a:pt x="0" y="27754"/>
                </a:lnTo>
                <a:cubicBezTo>
                  <a:pt x="0" y="24565"/>
                  <a:pt x="1739" y="21667"/>
                  <a:pt x="4347" y="19928"/>
                </a:cubicBezTo>
                <a:lnTo>
                  <a:pt x="36808" y="1087"/>
                </a:lnTo>
                <a:cubicBezTo>
                  <a:pt x="39416" y="-362"/>
                  <a:pt x="42894" y="-362"/>
                  <a:pt x="45792" y="1087"/>
                </a:cubicBezTo>
                <a:lnTo>
                  <a:pt x="78253" y="19928"/>
                </a:lnTo>
                <a:cubicBezTo>
                  <a:pt x="80862" y="21377"/>
                  <a:pt x="82600" y="24565"/>
                  <a:pt x="82600" y="27754"/>
                </a:cubicBezTo>
                <a:lnTo>
                  <a:pt x="82600" y="65145"/>
                </a:lnTo>
                <a:cubicBezTo>
                  <a:pt x="82600" y="68334"/>
                  <a:pt x="80862" y="71232"/>
                  <a:pt x="78253" y="72971"/>
                </a:cubicBezTo>
                <a:lnTo>
                  <a:pt x="45792" y="91812"/>
                </a:lnTo>
                <a:cubicBezTo>
                  <a:pt x="44343" y="92681"/>
                  <a:pt x="42894" y="92971"/>
                  <a:pt x="41445" y="92971"/>
                </a:cubicBezTo>
                <a:close/>
                <a:moveTo>
                  <a:pt x="41155" y="2246"/>
                </a:moveTo>
                <a:cubicBezTo>
                  <a:pt x="39996" y="2246"/>
                  <a:pt x="38837" y="2536"/>
                  <a:pt x="37677" y="3116"/>
                </a:cubicBezTo>
                <a:lnTo>
                  <a:pt x="5217" y="21957"/>
                </a:lnTo>
                <a:cubicBezTo>
                  <a:pt x="3188" y="23116"/>
                  <a:pt x="1739" y="25435"/>
                  <a:pt x="1739" y="27754"/>
                </a:cubicBezTo>
                <a:lnTo>
                  <a:pt x="1739" y="65145"/>
                </a:lnTo>
                <a:cubicBezTo>
                  <a:pt x="1739" y="67464"/>
                  <a:pt x="2898" y="69783"/>
                  <a:pt x="5217" y="70942"/>
                </a:cubicBezTo>
                <a:lnTo>
                  <a:pt x="37677" y="89783"/>
                </a:lnTo>
                <a:cubicBezTo>
                  <a:pt x="39706" y="90942"/>
                  <a:pt x="42315" y="90942"/>
                  <a:pt x="44343" y="89783"/>
                </a:cubicBezTo>
                <a:lnTo>
                  <a:pt x="76804" y="70942"/>
                </a:lnTo>
                <a:cubicBezTo>
                  <a:pt x="78833" y="69783"/>
                  <a:pt x="80282" y="67464"/>
                  <a:pt x="80282" y="65145"/>
                </a:cubicBezTo>
                <a:lnTo>
                  <a:pt x="80282" y="27754"/>
                </a:lnTo>
                <a:cubicBezTo>
                  <a:pt x="80282" y="25435"/>
                  <a:pt x="79122" y="23116"/>
                  <a:pt x="76804" y="21957"/>
                </a:cubicBezTo>
                <a:lnTo>
                  <a:pt x="44343" y="3116"/>
                </a:lnTo>
                <a:cubicBezTo>
                  <a:pt x="43184" y="2536"/>
                  <a:pt x="42025" y="2246"/>
                  <a:pt x="40865" y="2246"/>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1" name="Google Shape;181;p3"/>
          <p:cNvSpPr/>
          <p:nvPr/>
        </p:nvSpPr>
        <p:spPr>
          <a:xfrm>
            <a:off x="2951124" y="4510030"/>
            <a:ext cx="2276289" cy="2336515"/>
          </a:xfrm>
          <a:custGeom>
            <a:rect b="b" l="l" r="r" t="t"/>
            <a:pathLst>
              <a:path extrusionOk="0" h="153189" w="159404">
                <a:moveTo>
                  <a:pt x="75935" y="152102"/>
                </a:moveTo>
                <a:lnTo>
                  <a:pt x="3768" y="110363"/>
                </a:lnTo>
                <a:cubicBezTo>
                  <a:pt x="1449" y="108914"/>
                  <a:pt x="0" y="106595"/>
                  <a:pt x="0" y="103696"/>
                </a:cubicBezTo>
                <a:lnTo>
                  <a:pt x="0" y="20217"/>
                </a:lnTo>
                <a:cubicBezTo>
                  <a:pt x="0" y="17609"/>
                  <a:pt x="1449" y="15000"/>
                  <a:pt x="3768" y="13551"/>
                </a:cubicBezTo>
                <a:lnTo>
                  <a:pt x="25215" y="1087"/>
                </a:lnTo>
                <a:cubicBezTo>
                  <a:pt x="27533" y="-362"/>
                  <a:pt x="30432" y="-362"/>
                  <a:pt x="32750" y="1087"/>
                </a:cubicBezTo>
                <a:lnTo>
                  <a:pt x="75935" y="26015"/>
                </a:lnTo>
                <a:cubicBezTo>
                  <a:pt x="78253" y="27464"/>
                  <a:pt x="81151" y="27464"/>
                  <a:pt x="83470" y="26015"/>
                </a:cubicBezTo>
                <a:lnTo>
                  <a:pt x="126654" y="1087"/>
                </a:lnTo>
                <a:cubicBezTo>
                  <a:pt x="128973" y="-362"/>
                  <a:pt x="131871" y="-362"/>
                  <a:pt x="134190" y="1087"/>
                </a:cubicBezTo>
                <a:lnTo>
                  <a:pt x="155637" y="13551"/>
                </a:lnTo>
                <a:cubicBezTo>
                  <a:pt x="157955" y="15000"/>
                  <a:pt x="159404" y="17319"/>
                  <a:pt x="159404" y="20217"/>
                </a:cubicBezTo>
                <a:lnTo>
                  <a:pt x="159404" y="103696"/>
                </a:lnTo>
                <a:cubicBezTo>
                  <a:pt x="159404" y="106305"/>
                  <a:pt x="157955" y="108914"/>
                  <a:pt x="155637" y="110363"/>
                </a:cubicBezTo>
                <a:lnTo>
                  <a:pt x="83470" y="152102"/>
                </a:lnTo>
                <a:cubicBezTo>
                  <a:pt x="81151" y="153551"/>
                  <a:pt x="78253" y="153551"/>
                  <a:pt x="75935" y="152102"/>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2" name="Google Shape;182;p3"/>
          <p:cNvSpPr/>
          <p:nvPr/>
        </p:nvSpPr>
        <p:spPr>
          <a:xfrm>
            <a:off x="3499524" y="3338350"/>
            <a:ext cx="1179528" cy="1418040"/>
          </a:xfrm>
          <a:custGeom>
            <a:rect b="b" l="l" r="r" t="t"/>
            <a:pathLst>
              <a:path extrusionOk="0" h="92971" w="82600">
                <a:moveTo>
                  <a:pt x="41155" y="92971"/>
                </a:moveTo>
                <a:cubicBezTo>
                  <a:pt x="39706" y="92971"/>
                  <a:pt x="37967" y="92682"/>
                  <a:pt x="36808" y="91812"/>
                </a:cubicBezTo>
                <a:lnTo>
                  <a:pt x="4347" y="72971"/>
                </a:lnTo>
                <a:cubicBezTo>
                  <a:pt x="1739" y="71522"/>
                  <a:pt x="0" y="68334"/>
                  <a:pt x="0" y="65145"/>
                </a:cubicBezTo>
                <a:lnTo>
                  <a:pt x="0" y="27754"/>
                </a:lnTo>
                <a:cubicBezTo>
                  <a:pt x="0" y="24565"/>
                  <a:pt x="1739" y="21667"/>
                  <a:pt x="4347" y="19928"/>
                </a:cubicBezTo>
                <a:lnTo>
                  <a:pt x="36808" y="1087"/>
                </a:lnTo>
                <a:cubicBezTo>
                  <a:pt x="39416" y="-362"/>
                  <a:pt x="42894" y="-362"/>
                  <a:pt x="45792" y="1087"/>
                </a:cubicBezTo>
                <a:lnTo>
                  <a:pt x="78253" y="19928"/>
                </a:lnTo>
                <a:cubicBezTo>
                  <a:pt x="80862" y="21377"/>
                  <a:pt x="82600" y="24565"/>
                  <a:pt x="82600" y="27754"/>
                </a:cubicBezTo>
                <a:lnTo>
                  <a:pt x="82600" y="65145"/>
                </a:lnTo>
                <a:cubicBezTo>
                  <a:pt x="82600" y="68334"/>
                  <a:pt x="80862" y="71232"/>
                  <a:pt x="78253" y="72971"/>
                </a:cubicBezTo>
                <a:lnTo>
                  <a:pt x="45792" y="91812"/>
                </a:lnTo>
                <a:cubicBezTo>
                  <a:pt x="44343" y="92682"/>
                  <a:pt x="42894" y="92971"/>
                  <a:pt x="41445" y="92971"/>
                </a:cubicBezTo>
                <a:close/>
                <a:moveTo>
                  <a:pt x="41155" y="2536"/>
                </a:moveTo>
                <a:cubicBezTo>
                  <a:pt x="39996" y="2536"/>
                  <a:pt x="38837" y="2826"/>
                  <a:pt x="37677" y="3406"/>
                </a:cubicBezTo>
                <a:lnTo>
                  <a:pt x="5217" y="22246"/>
                </a:lnTo>
                <a:cubicBezTo>
                  <a:pt x="3188" y="23406"/>
                  <a:pt x="1739" y="25725"/>
                  <a:pt x="1739" y="28044"/>
                </a:cubicBezTo>
                <a:lnTo>
                  <a:pt x="1739" y="65435"/>
                </a:lnTo>
                <a:cubicBezTo>
                  <a:pt x="1739" y="67754"/>
                  <a:pt x="2898" y="70073"/>
                  <a:pt x="5217" y="71232"/>
                </a:cubicBezTo>
                <a:lnTo>
                  <a:pt x="37677" y="90073"/>
                </a:lnTo>
                <a:cubicBezTo>
                  <a:pt x="39706" y="91232"/>
                  <a:pt x="42315" y="91232"/>
                  <a:pt x="44343" y="90073"/>
                </a:cubicBezTo>
                <a:lnTo>
                  <a:pt x="76804" y="71232"/>
                </a:lnTo>
                <a:cubicBezTo>
                  <a:pt x="78833" y="70073"/>
                  <a:pt x="80282" y="67754"/>
                  <a:pt x="80282" y="65435"/>
                </a:cubicBezTo>
                <a:lnTo>
                  <a:pt x="80282" y="28044"/>
                </a:lnTo>
                <a:cubicBezTo>
                  <a:pt x="80282" y="25725"/>
                  <a:pt x="79122" y="23406"/>
                  <a:pt x="76804" y="22246"/>
                </a:cubicBezTo>
                <a:lnTo>
                  <a:pt x="44343" y="3406"/>
                </a:lnTo>
                <a:cubicBezTo>
                  <a:pt x="43184" y="2826"/>
                  <a:pt x="42025" y="2536"/>
                  <a:pt x="40865" y="2536"/>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3" name="Google Shape;183;p3"/>
          <p:cNvSpPr/>
          <p:nvPr/>
        </p:nvSpPr>
        <p:spPr>
          <a:xfrm>
            <a:off x="4821897" y="2255099"/>
            <a:ext cx="2276289" cy="2336515"/>
          </a:xfrm>
          <a:custGeom>
            <a:rect b="b" l="l" r="r" t="t"/>
            <a:pathLst>
              <a:path extrusionOk="0" h="153189" w="159404">
                <a:moveTo>
                  <a:pt x="83470" y="1087"/>
                </a:moveTo>
                <a:lnTo>
                  <a:pt x="155636" y="42826"/>
                </a:lnTo>
                <a:cubicBezTo>
                  <a:pt x="157955" y="44276"/>
                  <a:pt x="159404" y="46594"/>
                  <a:pt x="159404" y="49493"/>
                </a:cubicBezTo>
                <a:lnTo>
                  <a:pt x="159404" y="132972"/>
                </a:lnTo>
                <a:cubicBezTo>
                  <a:pt x="159404" y="135580"/>
                  <a:pt x="157955" y="138189"/>
                  <a:pt x="155636" y="139638"/>
                </a:cubicBezTo>
                <a:lnTo>
                  <a:pt x="134189" y="152102"/>
                </a:lnTo>
                <a:cubicBezTo>
                  <a:pt x="131871" y="153551"/>
                  <a:pt x="128973" y="153551"/>
                  <a:pt x="126654" y="152102"/>
                </a:cubicBezTo>
                <a:lnTo>
                  <a:pt x="83470" y="127174"/>
                </a:lnTo>
                <a:cubicBezTo>
                  <a:pt x="81151" y="125725"/>
                  <a:pt x="78253" y="125725"/>
                  <a:pt x="75934" y="127174"/>
                </a:cubicBezTo>
                <a:lnTo>
                  <a:pt x="32750" y="152102"/>
                </a:lnTo>
                <a:cubicBezTo>
                  <a:pt x="30432" y="153551"/>
                  <a:pt x="27533" y="153551"/>
                  <a:pt x="25215" y="152102"/>
                </a:cubicBezTo>
                <a:lnTo>
                  <a:pt x="3768" y="139638"/>
                </a:lnTo>
                <a:cubicBezTo>
                  <a:pt x="1449" y="138189"/>
                  <a:pt x="0" y="135870"/>
                  <a:pt x="0" y="132972"/>
                </a:cubicBezTo>
                <a:lnTo>
                  <a:pt x="0" y="49493"/>
                </a:lnTo>
                <a:cubicBezTo>
                  <a:pt x="0" y="46884"/>
                  <a:pt x="1449" y="44276"/>
                  <a:pt x="3768" y="42826"/>
                </a:cubicBezTo>
                <a:lnTo>
                  <a:pt x="75934" y="1087"/>
                </a:lnTo>
                <a:cubicBezTo>
                  <a:pt x="78253" y="-362"/>
                  <a:pt x="81151" y="-362"/>
                  <a:pt x="83470" y="108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4" name="Google Shape;184;p3"/>
          <p:cNvSpPr/>
          <p:nvPr/>
        </p:nvSpPr>
        <p:spPr>
          <a:xfrm>
            <a:off x="5370296" y="4342023"/>
            <a:ext cx="1179528" cy="1418040"/>
          </a:xfrm>
          <a:custGeom>
            <a:rect b="b" l="l" r="r" t="t"/>
            <a:pathLst>
              <a:path extrusionOk="0" h="92971" w="82600">
                <a:moveTo>
                  <a:pt x="41156" y="92971"/>
                </a:moveTo>
                <a:cubicBezTo>
                  <a:pt x="39706" y="92971"/>
                  <a:pt x="37967" y="92681"/>
                  <a:pt x="36808" y="91812"/>
                </a:cubicBezTo>
                <a:lnTo>
                  <a:pt x="4347" y="72971"/>
                </a:lnTo>
                <a:cubicBezTo>
                  <a:pt x="1739" y="71522"/>
                  <a:pt x="0" y="68334"/>
                  <a:pt x="0" y="65145"/>
                </a:cubicBezTo>
                <a:lnTo>
                  <a:pt x="0" y="27754"/>
                </a:lnTo>
                <a:cubicBezTo>
                  <a:pt x="0" y="24565"/>
                  <a:pt x="1739" y="21667"/>
                  <a:pt x="4347" y="19928"/>
                </a:cubicBezTo>
                <a:lnTo>
                  <a:pt x="36808" y="1087"/>
                </a:lnTo>
                <a:cubicBezTo>
                  <a:pt x="39416" y="-362"/>
                  <a:pt x="42894" y="-362"/>
                  <a:pt x="45793" y="1087"/>
                </a:cubicBezTo>
                <a:lnTo>
                  <a:pt x="78253" y="19928"/>
                </a:lnTo>
                <a:cubicBezTo>
                  <a:pt x="80862" y="21377"/>
                  <a:pt x="82600" y="24565"/>
                  <a:pt x="82600" y="27754"/>
                </a:cubicBezTo>
                <a:lnTo>
                  <a:pt x="82600" y="65145"/>
                </a:lnTo>
                <a:cubicBezTo>
                  <a:pt x="82600" y="68334"/>
                  <a:pt x="80862" y="71232"/>
                  <a:pt x="78253" y="72971"/>
                </a:cubicBezTo>
                <a:lnTo>
                  <a:pt x="45793" y="91812"/>
                </a:lnTo>
                <a:cubicBezTo>
                  <a:pt x="44344" y="92681"/>
                  <a:pt x="42894" y="92971"/>
                  <a:pt x="41445" y="92971"/>
                </a:cubicBezTo>
                <a:close/>
                <a:moveTo>
                  <a:pt x="41156" y="2246"/>
                </a:moveTo>
                <a:cubicBezTo>
                  <a:pt x="39996" y="2246"/>
                  <a:pt x="38837" y="2536"/>
                  <a:pt x="37677" y="3116"/>
                </a:cubicBezTo>
                <a:lnTo>
                  <a:pt x="5217" y="21957"/>
                </a:lnTo>
                <a:cubicBezTo>
                  <a:pt x="3188" y="23116"/>
                  <a:pt x="1739" y="25435"/>
                  <a:pt x="1739" y="27754"/>
                </a:cubicBezTo>
                <a:lnTo>
                  <a:pt x="1739" y="65145"/>
                </a:lnTo>
                <a:cubicBezTo>
                  <a:pt x="1739" y="67464"/>
                  <a:pt x="2898" y="69783"/>
                  <a:pt x="5217" y="70942"/>
                </a:cubicBezTo>
                <a:lnTo>
                  <a:pt x="37677" y="89783"/>
                </a:lnTo>
                <a:cubicBezTo>
                  <a:pt x="39706" y="90942"/>
                  <a:pt x="42315" y="90942"/>
                  <a:pt x="44344" y="89783"/>
                </a:cubicBezTo>
                <a:lnTo>
                  <a:pt x="76804" y="70942"/>
                </a:lnTo>
                <a:cubicBezTo>
                  <a:pt x="78833" y="69783"/>
                  <a:pt x="80282" y="67464"/>
                  <a:pt x="80282" y="65145"/>
                </a:cubicBezTo>
                <a:lnTo>
                  <a:pt x="80282" y="27754"/>
                </a:lnTo>
                <a:cubicBezTo>
                  <a:pt x="80282" y="25435"/>
                  <a:pt x="79123" y="23116"/>
                  <a:pt x="76804" y="21957"/>
                </a:cubicBezTo>
                <a:lnTo>
                  <a:pt x="44344" y="3116"/>
                </a:lnTo>
                <a:cubicBezTo>
                  <a:pt x="43184" y="2536"/>
                  <a:pt x="42025" y="2246"/>
                  <a:pt x="40865" y="2246"/>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5" name="Google Shape;185;p3"/>
          <p:cNvSpPr/>
          <p:nvPr/>
        </p:nvSpPr>
        <p:spPr>
          <a:xfrm>
            <a:off x="8559284" y="2255099"/>
            <a:ext cx="2276289" cy="2336515"/>
          </a:xfrm>
          <a:custGeom>
            <a:rect b="b" l="l" r="r" t="t"/>
            <a:pathLst>
              <a:path extrusionOk="0" h="153189" w="159404">
                <a:moveTo>
                  <a:pt x="83470" y="1087"/>
                </a:moveTo>
                <a:lnTo>
                  <a:pt x="155637" y="42826"/>
                </a:lnTo>
                <a:cubicBezTo>
                  <a:pt x="157955" y="44276"/>
                  <a:pt x="159404" y="46594"/>
                  <a:pt x="159404" y="49493"/>
                </a:cubicBezTo>
                <a:lnTo>
                  <a:pt x="159404" y="132972"/>
                </a:lnTo>
                <a:cubicBezTo>
                  <a:pt x="159404" y="135580"/>
                  <a:pt x="157955" y="138189"/>
                  <a:pt x="155637" y="139638"/>
                </a:cubicBezTo>
                <a:lnTo>
                  <a:pt x="134190" y="152102"/>
                </a:lnTo>
                <a:cubicBezTo>
                  <a:pt x="131871" y="153551"/>
                  <a:pt x="128973" y="153551"/>
                  <a:pt x="126654" y="152102"/>
                </a:cubicBezTo>
                <a:lnTo>
                  <a:pt x="83470" y="127174"/>
                </a:lnTo>
                <a:cubicBezTo>
                  <a:pt x="81151" y="125725"/>
                  <a:pt x="78253" y="125725"/>
                  <a:pt x="75935" y="127174"/>
                </a:cubicBezTo>
                <a:lnTo>
                  <a:pt x="32750" y="152102"/>
                </a:lnTo>
                <a:cubicBezTo>
                  <a:pt x="30432" y="153551"/>
                  <a:pt x="27533" y="153551"/>
                  <a:pt x="25215" y="152102"/>
                </a:cubicBezTo>
                <a:lnTo>
                  <a:pt x="3768" y="139638"/>
                </a:lnTo>
                <a:cubicBezTo>
                  <a:pt x="1449" y="138189"/>
                  <a:pt x="0" y="135870"/>
                  <a:pt x="0" y="132972"/>
                </a:cubicBezTo>
                <a:lnTo>
                  <a:pt x="0" y="49493"/>
                </a:lnTo>
                <a:cubicBezTo>
                  <a:pt x="0" y="46884"/>
                  <a:pt x="1449" y="44276"/>
                  <a:pt x="3768" y="42826"/>
                </a:cubicBezTo>
                <a:lnTo>
                  <a:pt x="75935" y="1087"/>
                </a:lnTo>
                <a:cubicBezTo>
                  <a:pt x="78253" y="-362"/>
                  <a:pt x="81151" y="-362"/>
                  <a:pt x="83470" y="108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6" name="Google Shape;186;p3"/>
          <p:cNvSpPr/>
          <p:nvPr/>
        </p:nvSpPr>
        <p:spPr>
          <a:xfrm>
            <a:off x="9107683" y="4342023"/>
            <a:ext cx="1179528" cy="1418040"/>
          </a:xfrm>
          <a:custGeom>
            <a:rect b="b" l="l" r="r" t="t"/>
            <a:pathLst>
              <a:path extrusionOk="0" h="92971" w="82600">
                <a:moveTo>
                  <a:pt x="41155" y="92971"/>
                </a:moveTo>
                <a:cubicBezTo>
                  <a:pt x="39706" y="92971"/>
                  <a:pt x="37967" y="92681"/>
                  <a:pt x="36808" y="91812"/>
                </a:cubicBezTo>
                <a:lnTo>
                  <a:pt x="4347" y="72971"/>
                </a:lnTo>
                <a:cubicBezTo>
                  <a:pt x="1739" y="71522"/>
                  <a:pt x="0" y="68334"/>
                  <a:pt x="0" y="65145"/>
                </a:cubicBezTo>
                <a:lnTo>
                  <a:pt x="0" y="27754"/>
                </a:lnTo>
                <a:cubicBezTo>
                  <a:pt x="0" y="24565"/>
                  <a:pt x="1739" y="21667"/>
                  <a:pt x="4347" y="19928"/>
                </a:cubicBezTo>
                <a:lnTo>
                  <a:pt x="36808" y="1087"/>
                </a:lnTo>
                <a:cubicBezTo>
                  <a:pt x="39416" y="-362"/>
                  <a:pt x="42894" y="-362"/>
                  <a:pt x="45792" y="1087"/>
                </a:cubicBezTo>
                <a:lnTo>
                  <a:pt x="78253" y="19928"/>
                </a:lnTo>
                <a:cubicBezTo>
                  <a:pt x="80861" y="21377"/>
                  <a:pt x="82600" y="24565"/>
                  <a:pt x="82600" y="27754"/>
                </a:cubicBezTo>
                <a:lnTo>
                  <a:pt x="82600" y="65145"/>
                </a:lnTo>
                <a:cubicBezTo>
                  <a:pt x="82600" y="68334"/>
                  <a:pt x="80861" y="71232"/>
                  <a:pt x="78253" y="72971"/>
                </a:cubicBezTo>
                <a:lnTo>
                  <a:pt x="45792" y="91812"/>
                </a:lnTo>
                <a:cubicBezTo>
                  <a:pt x="44343" y="92681"/>
                  <a:pt x="42894" y="92971"/>
                  <a:pt x="41445" y="92971"/>
                </a:cubicBezTo>
                <a:close/>
                <a:moveTo>
                  <a:pt x="41155" y="2246"/>
                </a:moveTo>
                <a:cubicBezTo>
                  <a:pt x="39996" y="2246"/>
                  <a:pt x="38836" y="2536"/>
                  <a:pt x="37677" y="3116"/>
                </a:cubicBezTo>
                <a:lnTo>
                  <a:pt x="5217" y="21957"/>
                </a:lnTo>
                <a:cubicBezTo>
                  <a:pt x="3188" y="23116"/>
                  <a:pt x="1739" y="25435"/>
                  <a:pt x="1739" y="27754"/>
                </a:cubicBezTo>
                <a:lnTo>
                  <a:pt x="1739" y="65145"/>
                </a:lnTo>
                <a:cubicBezTo>
                  <a:pt x="1739" y="67464"/>
                  <a:pt x="2898" y="69783"/>
                  <a:pt x="5217" y="70942"/>
                </a:cubicBezTo>
                <a:lnTo>
                  <a:pt x="37677" y="89783"/>
                </a:lnTo>
                <a:cubicBezTo>
                  <a:pt x="39706" y="90942"/>
                  <a:pt x="42315" y="90942"/>
                  <a:pt x="44343" y="89783"/>
                </a:cubicBezTo>
                <a:lnTo>
                  <a:pt x="76804" y="70942"/>
                </a:lnTo>
                <a:cubicBezTo>
                  <a:pt x="78833" y="69783"/>
                  <a:pt x="80282" y="67464"/>
                  <a:pt x="80282" y="65145"/>
                </a:cubicBezTo>
                <a:lnTo>
                  <a:pt x="80282" y="27754"/>
                </a:lnTo>
                <a:cubicBezTo>
                  <a:pt x="80282" y="25435"/>
                  <a:pt x="79122" y="23116"/>
                  <a:pt x="76804" y="21957"/>
                </a:cubicBezTo>
                <a:lnTo>
                  <a:pt x="44343" y="3116"/>
                </a:lnTo>
                <a:cubicBezTo>
                  <a:pt x="43184" y="2536"/>
                  <a:pt x="42025" y="2246"/>
                  <a:pt x="40865" y="2246"/>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7" name="Google Shape;187;p3"/>
          <p:cNvSpPr/>
          <p:nvPr/>
        </p:nvSpPr>
        <p:spPr>
          <a:xfrm>
            <a:off x="6684385" y="4510030"/>
            <a:ext cx="2276289" cy="2336515"/>
          </a:xfrm>
          <a:custGeom>
            <a:rect b="b" l="l" r="r" t="t"/>
            <a:pathLst>
              <a:path extrusionOk="0" h="153189" w="159404">
                <a:moveTo>
                  <a:pt x="75934" y="152102"/>
                </a:moveTo>
                <a:lnTo>
                  <a:pt x="3768" y="110363"/>
                </a:lnTo>
                <a:cubicBezTo>
                  <a:pt x="1449" y="108914"/>
                  <a:pt x="0" y="106595"/>
                  <a:pt x="0" y="103696"/>
                </a:cubicBezTo>
                <a:lnTo>
                  <a:pt x="0" y="20217"/>
                </a:lnTo>
                <a:cubicBezTo>
                  <a:pt x="0" y="17609"/>
                  <a:pt x="1449" y="15000"/>
                  <a:pt x="3768" y="13551"/>
                </a:cubicBezTo>
                <a:lnTo>
                  <a:pt x="25215" y="1087"/>
                </a:lnTo>
                <a:cubicBezTo>
                  <a:pt x="27533" y="-362"/>
                  <a:pt x="30432" y="-362"/>
                  <a:pt x="32750" y="1087"/>
                </a:cubicBezTo>
                <a:lnTo>
                  <a:pt x="75934" y="26015"/>
                </a:lnTo>
                <a:cubicBezTo>
                  <a:pt x="78253" y="27464"/>
                  <a:pt x="81151" y="27464"/>
                  <a:pt x="83470" y="26015"/>
                </a:cubicBezTo>
                <a:lnTo>
                  <a:pt x="126654" y="1087"/>
                </a:lnTo>
                <a:cubicBezTo>
                  <a:pt x="128973" y="-362"/>
                  <a:pt x="131871" y="-362"/>
                  <a:pt x="134189" y="1087"/>
                </a:cubicBezTo>
                <a:lnTo>
                  <a:pt x="155636" y="13551"/>
                </a:lnTo>
                <a:cubicBezTo>
                  <a:pt x="157955" y="15000"/>
                  <a:pt x="159404" y="17319"/>
                  <a:pt x="159404" y="20217"/>
                </a:cubicBezTo>
                <a:lnTo>
                  <a:pt x="159404" y="103696"/>
                </a:lnTo>
                <a:cubicBezTo>
                  <a:pt x="159404" y="106305"/>
                  <a:pt x="157955" y="108914"/>
                  <a:pt x="155636" y="110363"/>
                </a:cubicBezTo>
                <a:lnTo>
                  <a:pt x="83470" y="152102"/>
                </a:lnTo>
                <a:cubicBezTo>
                  <a:pt x="81151" y="153551"/>
                  <a:pt x="78253" y="153551"/>
                  <a:pt x="75934" y="152102"/>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8" name="Google Shape;188;p3"/>
          <p:cNvSpPr/>
          <p:nvPr/>
        </p:nvSpPr>
        <p:spPr>
          <a:xfrm>
            <a:off x="7232784" y="3338350"/>
            <a:ext cx="1179528" cy="1418040"/>
          </a:xfrm>
          <a:custGeom>
            <a:rect b="b" l="l" r="r" t="t"/>
            <a:pathLst>
              <a:path extrusionOk="0" h="92971" w="82600">
                <a:moveTo>
                  <a:pt x="41156" y="92971"/>
                </a:moveTo>
                <a:cubicBezTo>
                  <a:pt x="39706" y="92971"/>
                  <a:pt x="37967" y="92682"/>
                  <a:pt x="36808" y="91812"/>
                </a:cubicBezTo>
                <a:lnTo>
                  <a:pt x="4347" y="72971"/>
                </a:lnTo>
                <a:cubicBezTo>
                  <a:pt x="1739" y="71522"/>
                  <a:pt x="0" y="68334"/>
                  <a:pt x="0" y="65145"/>
                </a:cubicBezTo>
                <a:lnTo>
                  <a:pt x="0" y="27754"/>
                </a:lnTo>
                <a:cubicBezTo>
                  <a:pt x="0" y="24565"/>
                  <a:pt x="1739" y="21667"/>
                  <a:pt x="4347" y="19928"/>
                </a:cubicBezTo>
                <a:lnTo>
                  <a:pt x="36808" y="1087"/>
                </a:lnTo>
                <a:cubicBezTo>
                  <a:pt x="39416" y="-362"/>
                  <a:pt x="42894" y="-362"/>
                  <a:pt x="45793" y="1087"/>
                </a:cubicBezTo>
                <a:lnTo>
                  <a:pt x="78253" y="19928"/>
                </a:lnTo>
                <a:cubicBezTo>
                  <a:pt x="80862" y="21377"/>
                  <a:pt x="82600" y="24565"/>
                  <a:pt x="82600" y="27754"/>
                </a:cubicBezTo>
                <a:lnTo>
                  <a:pt x="82600" y="65145"/>
                </a:lnTo>
                <a:cubicBezTo>
                  <a:pt x="82600" y="68334"/>
                  <a:pt x="80862" y="71232"/>
                  <a:pt x="78253" y="72971"/>
                </a:cubicBezTo>
                <a:lnTo>
                  <a:pt x="45793" y="91812"/>
                </a:lnTo>
                <a:cubicBezTo>
                  <a:pt x="44344" y="92682"/>
                  <a:pt x="42894" y="92971"/>
                  <a:pt x="41445" y="92971"/>
                </a:cubicBezTo>
                <a:close/>
                <a:moveTo>
                  <a:pt x="41156" y="2536"/>
                </a:moveTo>
                <a:cubicBezTo>
                  <a:pt x="39996" y="2536"/>
                  <a:pt x="38837" y="2826"/>
                  <a:pt x="37677" y="3406"/>
                </a:cubicBezTo>
                <a:lnTo>
                  <a:pt x="5217" y="22246"/>
                </a:lnTo>
                <a:cubicBezTo>
                  <a:pt x="3188" y="23406"/>
                  <a:pt x="1739" y="25725"/>
                  <a:pt x="1739" y="28044"/>
                </a:cubicBezTo>
                <a:lnTo>
                  <a:pt x="1739" y="65435"/>
                </a:lnTo>
                <a:cubicBezTo>
                  <a:pt x="1739" y="67754"/>
                  <a:pt x="2898" y="70073"/>
                  <a:pt x="5217" y="71232"/>
                </a:cubicBezTo>
                <a:lnTo>
                  <a:pt x="37677" y="90073"/>
                </a:lnTo>
                <a:cubicBezTo>
                  <a:pt x="39706" y="91232"/>
                  <a:pt x="42315" y="91232"/>
                  <a:pt x="44344" y="90073"/>
                </a:cubicBezTo>
                <a:lnTo>
                  <a:pt x="76804" y="71232"/>
                </a:lnTo>
                <a:cubicBezTo>
                  <a:pt x="78833" y="70073"/>
                  <a:pt x="80282" y="67754"/>
                  <a:pt x="80282" y="65435"/>
                </a:cubicBezTo>
                <a:lnTo>
                  <a:pt x="80282" y="28044"/>
                </a:lnTo>
                <a:cubicBezTo>
                  <a:pt x="80282" y="25725"/>
                  <a:pt x="79123" y="23406"/>
                  <a:pt x="76804" y="22246"/>
                </a:cubicBezTo>
                <a:lnTo>
                  <a:pt x="44344" y="3406"/>
                </a:lnTo>
                <a:cubicBezTo>
                  <a:pt x="43184" y="2826"/>
                  <a:pt x="42025" y="2536"/>
                  <a:pt x="40865" y="2536"/>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9" name="Google Shape;189;p3"/>
          <p:cNvSpPr txBox="1"/>
          <p:nvPr/>
        </p:nvSpPr>
        <p:spPr>
          <a:xfrm>
            <a:off x="3401637" y="5411533"/>
            <a:ext cx="1383600" cy="477000"/>
          </a:xfrm>
          <a:prstGeom prst="rect">
            <a:avLst/>
          </a:prstGeom>
          <a:noFill/>
          <a:ln>
            <a:noFill/>
          </a:ln>
        </p:spPr>
        <p:txBody>
          <a:bodyPr anchorCtr="0" anchor="b" bIns="45700" lIns="0" spcFirstLastPara="1" rIns="0" wrap="square" tIns="45700">
            <a:spAutoFit/>
          </a:bodyPr>
          <a:lstStyle/>
          <a:p>
            <a:pPr indent="0" lvl="0" marL="0" marR="0" rtl="0" algn="ctr">
              <a:spcBef>
                <a:spcPts val="0"/>
              </a:spcBef>
              <a:spcAft>
                <a:spcPts val="0"/>
              </a:spcAft>
              <a:buNone/>
            </a:pPr>
            <a:r>
              <a:rPr b="1" lang="en-US" sz="2500">
                <a:solidFill>
                  <a:srgbClr val="262626"/>
                </a:solidFill>
                <a:latin typeface="Calibri"/>
                <a:ea typeface="Calibri"/>
                <a:cs typeface="Calibri"/>
                <a:sym typeface="Calibri"/>
              </a:rPr>
              <a:t>Industry</a:t>
            </a:r>
            <a:endParaRPr sz="2500"/>
          </a:p>
        </p:txBody>
      </p:sp>
      <p:sp>
        <p:nvSpPr>
          <p:cNvPr id="190" name="Google Shape;190;p3"/>
          <p:cNvSpPr txBox="1"/>
          <p:nvPr/>
        </p:nvSpPr>
        <p:spPr>
          <a:xfrm>
            <a:off x="6891559" y="5411525"/>
            <a:ext cx="1874400" cy="477000"/>
          </a:xfrm>
          <a:prstGeom prst="rect">
            <a:avLst/>
          </a:prstGeom>
          <a:noFill/>
          <a:ln>
            <a:noFill/>
          </a:ln>
        </p:spPr>
        <p:txBody>
          <a:bodyPr anchorCtr="0" anchor="b" bIns="45700" lIns="0" spcFirstLastPara="1" rIns="0" wrap="square" tIns="45700">
            <a:spAutoFit/>
          </a:bodyPr>
          <a:lstStyle/>
          <a:p>
            <a:pPr indent="0" lvl="0" marL="0" marR="0" rtl="0" algn="ctr">
              <a:spcBef>
                <a:spcPts val="0"/>
              </a:spcBef>
              <a:spcAft>
                <a:spcPts val="0"/>
              </a:spcAft>
              <a:buNone/>
            </a:pPr>
            <a:r>
              <a:rPr b="1" lang="en-US" sz="2500">
                <a:solidFill>
                  <a:schemeClr val="dk1"/>
                </a:solidFill>
                <a:latin typeface="Calibri"/>
                <a:ea typeface="Calibri"/>
                <a:cs typeface="Calibri"/>
                <a:sym typeface="Calibri"/>
              </a:rPr>
              <a:t>Ownership</a:t>
            </a:r>
            <a:endParaRPr sz="2500">
              <a:solidFill>
                <a:schemeClr val="dk1"/>
              </a:solidFill>
            </a:endParaRPr>
          </a:p>
        </p:txBody>
      </p:sp>
      <p:sp>
        <p:nvSpPr>
          <p:cNvPr id="191" name="Google Shape;191;p3"/>
          <p:cNvSpPr txBox="1"/>
          <p:nvPr/>
        </p:nvSpPr>
        <p:spPr>
          <a:xfrm>
            <a:off x="8723662" y="3216370"/>
            <a:ext cx="1948800" cy="477000"/>
          </a:xfrm>
          <a:prstGeom prst="rect">
            <a:avLst/>
          </a:prstGeom>
          <a:noFill/>
          <a:ln>
            <a:noFill/>
          </a:ln>
        </p:spPr>
        <p:txBody>
          <a:bodyPr anchorCtr="0" anchor="b" bIns="45700" lIns="0" spcFirstLastPara="1" rIns="0" wrap="square" tIns="45700">
            <a:spAutoFit/>
          </a:bodyPr>
          <a:lstStyle/>
          <a:p>
            <a:pPr indent="0" lvl="0" marL="0" marR="0" rtl="0" algn="ctr">
              <a:spcBef>
                <a:spcPts val="0"/>
              </a:spcBef>
              <a:spcAft>
                <a:spcPts val="0"/>
              </a:spcAft>
              <a:buNone/>
            </a:pPr>
            <a:r>
              <a:rPr b="1" lang="en-US" sz="2500">
                <a:solidFill>
                  <a:schemeClr val="dk1"/>
                </a:solidFill>
                <a:latin typeface="Calibri"/>
                <a:ea typeface="Calibri"/>
                <a:cs typeface="Calibri"/>
                <a:sym typeface="Calibri"/>
              </a:rPr>
              <a:t>Incorporation</a:t>
            </a:r>
            <a:endParaRPr sz="2500">
              <a:solidFill>
                <a:schemeClr val="dk1"/>
              </a:solidFill>
            </a:endParaRPr>
          </a:p>
        </p:txBody>
      </p:sp>
      <p:sp>
        <p:nvSpPr>
          <p:cNvPr id="192" name="Google Shape;192;p3"/>
          <p:cNvSpPr txBox="1"/>
          <p:nvPr/>
        </p:nvSpPr>
        <p:spPr>
          <a:xfrm>
            <a:off x="5256888" y="3216370"/>
            <a:ext cx="1383600" cy="477000"/>
          </a:xfrm>
          <a:prstGeom prst="rect">
            <a:avLst/>
          </a:prstGeom>
          <a:noFill/>
          <a:ln>
            <a:noFill/>
          </a:ln>
        </p:spPr>
        <p:txBody>
          <a:bodyPr anchorCtr="0" anchor="b" bIns="45700" lIns="0" spcFirstLastPara="1" rIns="0" wrap="square" tIns="45700">
            <a:spAutoFit/>
          </a:bodyPr>
          <a:lstStyle/>
          <a:p>
            <a:pPr indent="0" lvl="0" marL="0" marR="0" rtl="0" algn="ctr">
              <a:spcBef>
                <a:spcPts val="0"/>
              </a:spcBef>
              <a:spcAft>
                <a:spcPts val="0"/>
              </a:spcAft>
              <a:buNone/>
            </a:pPr>
            <a:r>
              <a:rPr b="1" lang="en-US" sz="2500">
                <a:solidFill>
                  <a:schemeClr val="dk1"/>
                </a:solidFill>
                <a:latin typeface="Calibri"/>
                <a:ea typeface="Calibri"/>
                <a:cs typeface="Calibri"/>
                <a:sym typeface="Calibri"/>
              </a:rPr>
              <a:t>Assets</a:t>
            </a:r>
            <a:endParaRPr sz="2500">
              <a:solidFill>
                <a:schemeClr val="dk1"/>
              </a:solidFill>
            </a:endParaRPr>
          </a:p>
        </p:txBody>
      </p:sp>
      <p:sp>
        <p:nvSpPr>
          <p:cNvPr id="193" name="Google Shape;193;p3"/>
          <p:cNvSpPr txBox="1"/>
          <p:nvPr/>
        </p:nvSpPr>
        <p:spPr>
          <a:xfrm>
            <a:off x="1538263" y="3023920"/>
            <a:ext cx="1383600" cy="861900"/>
          </a:xfrm>
          <a:prstGeom prst="rect">
            <a:avLst/>
          </a:prstGeom>
          <a:noFill/>
          <a:ln>
            <a:noFill/>
          </a:ln>
        </p:spPr>
        <p:txBody>
          <a:bodyPr anchorCtr="0" anchor="b" bIns="45700" lIns="0" spcFirstLastPara="1" rIns="0" wrap="square" tIns="45700">
            <a:spAutoFit/>
          </a:bodyPr>
          <a:lstStyle/>
          <a:p>
            <a:pPr indent="0" lvl="0" marL="0" marR="0" rtl="0" algn="ctr">
              <a:spcBef>
                <a:spcPts val="0"/>
              </a:spcBef>
              <a:spcAft>
                <a:spcPts val="0"/>
              </a:spcAft>
              <a:buNone/>
            </a:pPr>
            <a:r>
              <a:rPr b="1" lang="en-US" sz="2500">
                <a:solidFill>
                  <a:srgbClr val="262626"/>
                </a:solidFill>
                <a:latin typeface="Calibri"/>
                <a:ea typeface="Calibri"/>
                <a:cs typeface="Calibri"/>
                <a:sym typeface="Calibri"/>
              </a:rPr>
              <a:t>Company Status</a:t>
            </a:r>
            <a:endParaRPr sz="2500"/>
          </a:p>
        </p:txBody>
      </p:sp>
      <p:sp>
        <p:nvSpPr>
          <p:cNvPr id="194" name="Google Shape;194;p3"/>
          <p:cNvSpPr txBox="1"/>
          <p:nvPr/>
        </p:nvSpPr>
        <p:spPr>
          <a:xfrm>
            <a:off x="1088650" y="7419050"/>
            <a:ext cx="9023100" cy="1034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rPr b="1" lang="en-US" sz="2500">
                <a:solidFill>
                  <a:schemeClr val="lt1"/>
                </a:solidFill>
              </a:rPr>
              <a:t>Goal: </a:t>
            </a:r>
            <a:r>
              <a:rPr lang="en-US" sz="2500">
                <a:solidFill>
                  <a:schemeClr val="lt1"/>
                </a:solidFill>
              </a:rPr>
              <a:t>Provide insights for policymakers, investors, and business leaders to foster sustainable growth and resilience.</a:t>
            </a:r>
            <a:endParaRPr sz="2500">
              <a:solidFill>
                <a:schemeClr val="lt1"/>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45DA0"/>
        </a:solidFill>
      </p:bgPr>
    </p:bg>
    <p:spTree>
      <p:nvGrpSpPr>
        <p:cNvPr id="198" name="Shape 198"/>
        <p:cNvGrpSpPr/>
        <p:nvPr/>
      </p:nvGrpSpPr>
      <p:grpSpPr>
        <a:xfrm>
          <a:off x="0" y="0"/>
          <a:ext cx="0" cy="0"/>
          <a:chOff x="0" y="0"/>
          <a:chExt cx="0" cy="0"/>
        </a:xfrm>
      </p:grpSpPr>
      <p:sp>
        <p:nvSpPr>
          <p:cNvPr id="199" name="Google Shape;199;g31c3e8dd0a1_9_101"/>
          <p:cNvSpPr txBox="1"/>
          <p:nvPr/>
        </p:nvSpPr>
        <p:spPr>
          <a:xfrm>
            <a:off x="5045400" y="1282006"/>
            <a:ext cx="8197200" cy="827400"/>
          </a:xfrm>
          <a:prstGeom prst="rect">
            <a:avLst/>
          </a:prstGeom>
          <a:noFill/>
          <a:ln>
            <a:noFill/>
          </a:ln>
        </p:spPr>
        <p:txBody>
          <a:bodyPr anchorCtr="0" anchor="t" bIns="0" lIns="0" spcFirstLastPara="1" rIns="0" wrap="square" tIns="0">
            <a:spAutoFit/>
          </a:bodyPr>
          <a:lstStyle/>
          <a:p>
            <a:pPr indent="0" lvl="0" marL="0" marR="0" rtl="0" algn="ctr">
              <a:lnSpc>
                <a:spcPct val="119996"/>
              </a:lnSpc>
              <a:spcBef>
                <a:spcPts val="0"/>
              </a:spcBef>
              <a:spcAft>
                <a:spcPts val="0"/>
              </a:spcAft>
              <a:buNone/>
            </a:pPr>
            <a:r>
              <a:rPr b="1" lang="en-US" sz="5376">
                <a:solidFill>
                  <a:srgbClr val="FFFFFF"/>
                </a:solidFill>
              </a:rPr>
              <a:t>OUR DATA </a:t>
            </a:r>
            <a:endParaRPr sz="3200"/>
          </a:p>
        </p:txBody>
      </p:sp>
      <p:grpSp>
        <p:nvGrpSpPr>
          <p:cNvPr id="200" name="Google Shape;200;g31c3e8dd0a1_9_101"/>
          <p:cNvGrpSpPr/>
          <p:nvPr/>
        </p:nvGrpSpPr>
        <p:grpSpPr>
          <a:xfrm>
            <a:off x="1302831" y="3536105"/>
            <a:ext cx="3572955" cy="5099037"/>
            <a:chOff x="838200" y="1673815"/>
            <a:chExt cx="2360100" cy="3711900"/>
          </a:xfrm>
        </p:grpSpPr>
        <p:sp>
          <p:nvSpPr>
            <p:cNvPr id="201" name="Google Shape;201;g31c3e8dd0a1_9_101"/>
            <p:cNvSpPr/>
            <p:nvPr/>
          </p:nvSpPr>
          <p:spPr>
            <a:xfrm>
              <a:off x="838200" y="1673815"/>
              <a:ext cx="2360100" cy="3711900"/>
            </a:xfrm>
            <a:prstGeom prst="roundRect">
              <a:avLst>
                <a:gd fmla="val 942" name="adj"/>
              </a:avLst>
            </a:prstGeom>
            <a:solidFill>
              <a:srgbClr val="F2F2F2">
                <a:alpha val="149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202" name="Google Shape;202;g31c3e8dd0a1_9_101"/>
            <p:cNvSpPr/>
            <p:nvPr/>
          </p:nvSpPr>
          <p:spPr>
            <a:xfrm>
              <a:off x="838200" y="1673815"/>
              <a:ext cx="2360100" cy="988200"/>
            </a:xfrm>
            <a:prstGeom prst="roundRect">
              <a:avLst>
                <a:gd fmla="val 2492" name="adj"/>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203" name="Google Shape;203;g31c3e8dd0a1_9_101"/>
            <p:cNvSpPr/>
            <p:nvPr/>
          </p:nvSpPr>
          <p:spPr>
            <a:xfrm>
              <a:off x="1114042" y="1928411"/>
              <a:ext cx="1808400" cy="3181500"/>
            </a:xfrm>
            <a:prstGeom prst="roundRect">
              <a:avLst>
                <a:gd fmla="val 2492" name="adj"/>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204" name="Google Shape;204;g31c3e8dd0a1_9_101"/>
            <p:cNvSpPr txBox="1"/>
            <p:nvPr/>
          </p:nvSpPr>
          <p:spPr>
            <a:xfrm>
              <a:off x="1268182" y="2750539"/>
              <a:ext cx="1500000" cy="336000"/>
            </a:xfrm>
            <a:prstGeom prst="rect">
              <a:avLst/>
            </a:prstGeom>
            <a:noFill/>
            <a:ln>
              <a:noFill/>
            </a:ln>
          </p:spPr>
          <p:txBody>
            <a:bodyPr anchorCtr="0" anchor="b" bIns="45700" lIns="0" spcFirstLastPara="1" rIns="0" wrap="square" tIns="45700">
              <a:spAutoFit/>
            </a:bodyPr>
            <a:lstStyle/>
            <a:p>
              <a:pPr indent="0" lvl="0" marL="0" marR="0" rtl="0" algn="ctr">
                <a:spcBef>
                  <a:spcPts val="0"/>
                </a:spcBef>
                <a:spcAft>
                  <a:spcPts val="0"/>
                </a:spcAft>
                <a:buNone/>
              </a:pPr>
              <a:r>
                <a:rPr b="1" lang="en-US" sz="2400">
                  <a:latin typeface="Calibri"/>
                  <a:ea typeface="Calibri"/>
                  <a:cs typeface="Calibri"/>
                  <a:sym typeface="Calibri"/>
                </a:rPr>
                <a:t>Companies</a:t>
              </a:r>
              <a:endParaRPr sz="2400"/>
            </a:p>
          </p:txBody>
        </p:sp>
        <p:sp>
          <p:nvSpPr>
            <p:cNvPr id="205" name="Google Shape;205;g31c3e8dd0a1_9_101"/>
            <p:cNvSpPr txBox="1"/>
            <p:nvPr/>
          </p:nvSpPr>
          <p:spPr>
            <a:xfrm>
              <a:off x="1268182" y="3426491"/>
              <a:ext cx="1500000" cy="1571700"/>
            </a:xfrm>
            <a:prstGeom prst="rect">
              <a:avLst/>
            </a:prstGeom>
            <a:noFill/>
            <a:ln>
              <a:noFill/>
            </a:ln>
          </p:spPr>
          <p:txBody>
            <a:bodyPr anchorCtr="0" anchor="t" bIns="45700" lIns="0" spcFirstLastPara="1" rIns="0" wrap="square" tIns="45700">
              <a:spAutoFit/>
            </a:bodyPr>
            <a:lstStyle/>
            <a:p>
              <a:pPr indent="0" lvl="0" marL="0" rtl="0" algn="ctr">
                <a:lnSpc>
                  <a:spcPct val="137977"/>
                </a:lnSpc>
                <a:spcBef>
                  <a:spcPts val="0"/>
                </a:spcBef>
                <a:spcAft>
                  <a:spcPts val="0"/>
                </a:spcAft>
                <a:buClr>
                  <a:schemeClr val="dk1"/>
                </a:buClr>
                <a:buFont typeface="Arial"/>
                <a:buNone/>
              </a:pPr>
              <a:r>
                <a:rPr lang="en-US" sz="1700">
                  <a:solidFill>
                    <a:srgbClr val="051D40"/>
                  </a:solidFill>
                  <a:latin typeface="DM Sans"/>
                  <a:ea typeface="DM Sans"/>
                  <a:cs typeface="DM Sans"/>
                  <a:sym typeface="DM Sans"/>
                </a:rPr>
                <a:t>Contains detailed information about companies registered in the UK up to January 1, 2024</a:t>
              </a:r>
              <a:endParaRPr sz="1700">
                <a:solidFill>
                  <a:schemeClr val="dk1"/>
                </a:solidFill>
              </a:endParaRPr>
            </a:p>
            <a:p>
              <a:pPr indent="0" lvl="0" marL="0" marR="0" rtl="0" algn="ctr">
                <a:spcBef>
                  <a:spcPts val="0"/>
                </a:spcBef>
                <a:spcAft>
                  <a:spcPts val="0"/>
                </a:spcAft>
                <a:buNone/>
              </a:pPr>
              <a:r>
                <a:t/>
              </a:r>
              <a:endParaRPr sz="1700">
                <a:solidFill>
                  <a:srgbClr val="595959"/>
                </a:solidFill>
                <a:latin typeface="Calibri"/>
                <a:ea typeface="Calibri"/>
                <a:cs typeface="Calibri"/>
                <a:sym typeface="Calibri"/>
              </a:endParaRPr>
            </a:p>
          </p:txBody>
        </p:sp>
        <p:cxnSp>
          <p:nvCxnSpPr>
            <p:cNvPr id="206" name="Google Shape;206;g31c3e8dd0a1_9_101"/>
            <p:cNvCxnSpPr/>
            <p:nvPr/>
          </p:nvCxnSpPr>
          <p:spPr>
            <a:xfrm>
              <a:off x="1268182" y="3288570"/>
              <a:ext cx="1500000" cy="0"/>
            </a:xfrm>
            <a:prstGeom prst="straightConnector1">
              <a:avLst/>
            </a:prstGeom>
            <a:noFill/>
            <a:ln cap="flat" cmpd="sng" w="9525">
              <a:solidFill>
                <a:schemeClr val="dk2"/>
              </a:solidFill>
              <a:prstDash val="solid"/>
              <a:miter lim="800000"/>
              <a:headEnd len="sm" w="sm" type="none"/>
              <a:tailEnd len="sm" w="sm" type="none"/>
            </a:ln>
          </p:spPr>
        </p:cxnSp>
      </p:grpSp>
      <p:grpSp>
        <p:nvGrpSpPr>
          <p:cNvPr id="207" name="Google Shape;207;g31c3e8dd0a1_9_101"/>
          <p:cNvGrpSpPr/>
          <p:nvPr/>
        </p:nvGrpSpPr>
        <p:grpSpPr>
          <a:xfrm>
            <a:off x="5418393" y="3536105"/>
            <a:ext cx="3572955" cy="5099037"/>
            <a:chOff x="838200" y="1673815"/>
            <a:chExt cx="2360100" cy="3711900"/>
          </a:xfrm>
        </p:grpSpPr>
        <p:sp>
          <p:nvSpPr>
            <p:cNvPr id="208" name="Google Shape;208;g31c3e8dd0a1_9_101"/>
            <p:cNvSpPr/>
            <p:nvPr/>
          </p:nvSpPr>
          <p:spPr>
            <a:xfrm>
              <a:off x="838200" y="1673815"/>
              <a:ext cx="2360100" cy="3711900"/>
            </a:xfrm>
            <a:prstGeom prst="roundRect">
              <a:avLst>
                <a:gd fmla="val 942" name="adj"/>
              </a:avLst>
            </a:prstGeom>
            <a:solidFill>
              <a:srgbClr val="F2F2F2">
                <a:alpha val="149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209" name="Google Shape;209;g31c3e8dd0a1_9_101"/>
            <p:cNvSpPr/>
            <p:nvPr/>
          </p:nvSpPr>
          <p:spPr>
            <a:xfrm>
              <a:off x="838200" y="1673815"/>
              <a:ext cx="2360100" cy="988200"/>
            </a:xfrm>
            <a:prstGeom prst="roundRect">
              <a:avLst>
                <a:gd fmla="val 2492" name="adj"/>
              </a:avLst>
            </a:prstGeom>
            <a:solidFill>
              <a:srgbClr val="0071C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210" name="Google Shape;210;g31c3e8dd0a1_9_101"/>
            <p:cNvSpPr/>
            <p:nvPr/>
          </p:nvSpPr>
          <p:spPr>
            <a:xfrm>
              <a:off x="1114042" y="1928411"/>
              <a:ext cx="1808400" cy="3181500"/>
            </a:xfrm>
            <a:prstGeom prst="roundRect">
              <a:avLst>
                <a:gd fmla="val 2492" name="adj"/>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211" name="Google Shape;211;g31c3e8dd0a1_9_101"/>
            <p:cNvSpPr txBox="1"/>
            <p:nvPr/>
          </p:nvSpPr>
          <p:spPr>
            <a:xfrm>
              <a:off x="1268182" y="2750539"/>
              <a:ext cx="1500000" cy="336000"/>
            </a:xfrm>
            <a:prstGeom prst="rect">
              <a:avLst/>
            </a:prstGeom>
            <a:noFill/>
            <a:ln>
              <a:noFill/>
            </a:ln>
          </p:spPr>
          <p:txBody>
            <a:bodyPr anchorCtr="0" anchor="b" bIns="45700" lIns="0" spcFirstLastPara="1" rIns="0" wrap="square" tIns="45700">
              <a:spAutoFit/>
            </a:bodyPr>
            <a:lstStyle/>
            <a:p>
              <a:pPr indent="0" lvl="0" marL="0" marR="0" rtl="0" algn="ctr">
                <a:spcBef>
                  <a:spcPts val="0"/>
                </a:spcBef>
                <a:spcAft>
                  <a:spcPts val="0"/>
                </a:spcAft>
                <a:buNone/>
              </a:pPr>
              <a:r>
                <a:rPr b="1" lang="en-US" sz="2400">
                  <a:latin typeface="Calibri"/>
                  <a:ea typeface="Calibri"/>
                  <a:cs typeface="Calibri"/>
                  <a:sym typeface="Calibri"/>
                </a:rPr>
                <a:t>SIC Codes</a:t>
              </a:r>
              <a:endParaRPr sz="2400"/>
            </a:p>
          </p:txBody>
        </p:sp>
        <p:sp>
          <p:nvSpPr>
            <p:cNvPr id="212" name="Google Shape;212;g31c3e8dd0a1_9_101"/>
            <p:cNvSpPr txBox="1"/>
            <p:nvPr/>
          </p:nvSpPr>
          <p:spPr>
            <a:xfrm>
              <a:off x="1268182" y="3426491"/>
              <a:ext cx="1500000" cy="1571700"/>
            </a:xfrm>
            <a:prstGeom prst="rect">
              <a:avLst/>
            </a:prstGeom>
            <a:noFill/>
            <a:ln>
              <a:noFill/>
            </a:ln>
          </p:spPr>
          <p:txBody>
            <a:bodyPr anchorCtr="0" anchor="t" bIns="45700" lIns="0" spcFirstLastPara="1" rIns="0" wrap="square" tIns="45700">
              <a:spAutoFit/>
            </a:bodyPr>
            <a:lstStyle/>
            <a:p>
              <a:pPr indent="0" lvl="0" marL="0" rtl="0" algn="ctr">
                <a:lnSpc>
                  <a:spcPct val="137977"/>
                </a:lnSpc>
                <a:spcBef>
                  <a:spcPts val="0"/>
                </a:spcBef>
                <a:spcAft>
                  <a:spcPts val="0"/>
                </a:spcAft>
                <a:buClr>
                  <a:schemeClr val="dk1"/>
                </a:buClr>
                <a:buFont typeface="Arial"/>
                <a:buNone/>
              </a:pPr>
              <a:r>
                <a:rPr lang="en-US" sz="1700">
                  <a:solidFill>
                    <a:srgbClr val="051D40"/>
                  </a:solidFill>
                  <a:latin typeface="DM Sans"/>
                  <a:ea typeface="DM Sans"/>
                  <a:cs typeface="DM Sans"/>
                  <a:sym typeface="DM Sans"/>
                </a:rPr>
                <a:t>Provides detailed SIC (Standard Industrial Classification) codes for each company</a:t>
              </a:r>
              <a:endParaRPr sz="1700">
                <a:solidFill>
                  <a:schemeClr val="dk1"/>
                </a:solidFill>
              </a:endParaRPr>
            </a:p>
            <a:p>
              <a:pPr indent="0" lvl="0" marL="0" rtl="0" algn="ctr">
                <a:lnSpc>
                  <a:spcPct val="137977"/>
                </a:lnSpc>
                <a:spcBef>
                  <a:spcPts val="0"/>
                </a:spcBef>
                <a:spcAft>
                  <a:spcPts val="0"/>
                </a:spcAft>
                <a:buClr>
                  <a:schemeClr val="dk1"/>
                </a:buClr>
                <a:buFont typeface="Arial"/>
                <a:buNone/>
              </a:pPr>
              <a:r>
                <a:t/>
              </a:r>
              <a:endParaRPr sz="1700">
                <a:solidFill>
                  <a:srgbClr val="051D40"/>
                </a:solidFill>
                <a:latin typeface="DM Sans"/>
                <a:ea typeface="DM Sans"/>
                <a:cs typeface="DM Sans"/>
                <a:sym typeface="DM Sans"/>
              </a:endParaRPr>
            </a:p>
            <a:p>
              <a:pPr indent="0" lvl="0" marL="0" marR="0" rtl="0" algn="ctr">
                <a:spcBef>
                  <a:spcPts val="0"/>
                </a:spcBef>
                <a:spcAft>
                  <a:spcPts val="0"/>
                </a:spcAft>
                <a:buNone/>
              </a:pPr>
              <a:r>
                <a:t/>
              </a:r>
              <a:endParaRPr sz="1700">
                <a:solidFill>
                  <a:srgbClr val="595959"/>
                </a:solidFill>
                <a:latin typeface="Calibri"/>
                <a:ea typeface="Calibri"/>
                <a:cs typeface="Calibri"/>
                <a:sym typeface="Calibri"/>
              </a:endParaRPr>
            </a:p>
          </p:txBody>
        </p:sp>
        <p:cxnSp>
          <p:nvCxnSpPr>
            <p:cNvPr id="213" name="Google Shape;213;g31c3e8dd0a1_9_101"/>
            <p:cNvCxnSpPr/>
            <p:nvPr/>
          </p:nvCxnSpPr>
          <p:spPr>
            <a:xfrm>
              <a:off x="1268182" y="3288570"/>
              <a:ext cx="1500000" cy="0"/>
            </a:xfrm>
            <a:prstGeom prst="straightConnector1">
              <a:avLst/>
            </a:prstGeom>
            <a:noFill/>
            <a:ln cap="flat" cmpd="sng" w="9525">
              <a:solidFill>
                <a:schemeClr val="dk2"/>
              </a:solidFill>
              <a:prstDash val="solid"/>
              <a:miter lim="800000"/>
              <a:headEnd len="sm" w="sm" type="none"/>
              <a:tailEnd len="sm" w="sm" type="none"/>
            </a:ln>
          </p:spPr>
        </p:cxnSp>
      </p:grpSp>
      <p:grpSp>
        <p:nvGrpSpPr>
          <p:cNvPr id="214" name="Google Shape;214;g31c3e8dd0a1_9_101"/>
          <p:cNvGrpSpPr/>
          <p:nvPr/>
        </p:nvGrpSpPr>
        <p:grpSpPr>
          <a:xfrm>
            <a:off x="9533955" y="3536105"/>
            <a:ext cx="3572955" cy="5099037"/>
            <a:chOff x="838200" y="1673815"/>
            <a:chExt cx="2360100" cy="3711900"/>
          </a:xfrm>
        </p:grpSpPr>
        <p:sp>
          <p:nvSpPr>
            <p:cNvPr id="215" name="Google Shape;215;g31c3e8dd0a1_9_101"/>
            <p:cNvSpPr/>
            <p:nvPr/>
          </p:nvSpPr>
          <p:spPr>
            <a:xfrm>
              <a:off x="838200" y="1673815"/>
              <a:ext cx="2360100" cy="3711900"/>
            </a:xfrm>
            <a:prstGeom prst="roundRect">
              <a:avLst>
                <a:gd fmla="val 942" name="adj"/>
              </a:avLst>
            </a:prstGeom>
            <a:solidFill>
              <a:srgbClr val="F2F2F2">
                <a:alpha val="149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216" name="Google Shape;216;g31c3e8dd0a1_9_101"/>
            <p:cNvSpPr/>
            <p:nvPr/>
          </p:nvSpPr>
          <p:spPr>
            <a:xfrm>
              <a:off x="838200" y="1673815"/>
              <a:ext cx="2360100" cy="988200"/>
            </a:xfrm>
            <a:prstGeom prst="roundRect">
              <a:avLst>
                <a:gd fmla="val 2492" name="adj"/>
              </a:avLst>
            </a:prstGeom>
            <a:solidFill>
              <a:srgbClr val="56AE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217" name="Google Shape;217;g31c3e8dd0a1_9_101"/>
            <p:cNvSpPr/>
            <p:nvPr/>
          </p:nvSpPr>
          <p:spPr>
            <a:xfrm>
              <a:off x="1114042" y="1928411"/>
              <a:ext cx="1808400" cy="3181500"/>
            </a:xfrm>
            <a:prstGeom prst="roundRect">
              <a:avLst>
                <a:gd fmla="val 2492" name="adj"/>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218" name="Google Shape;218;g31c3e8dd0a1_9_101"/>
            <p:cNvSpPr txBox="1"/>
            <p:nvPr/>
          </p:nvSpPr>
          <p:spPr>
            <a:xfrm>
              <a:off x="1268182" y="2639598"/>
              <a:ext cx="1500000" cy="605100"/>
            </a:xfrm>
            <a:prstGeom prst="rect">
              <a:avLst/>
            </a:prstGeom>
            <a:noFill/>
            <a:ln>
              <a:noFill/>
            </a:ln>
          </p:spPr>
          <p:txBody>
            <a:bodyPr anchorCtr="0" anchor="b" bIns="45700" lIns="0" spcFirstLastPara="1" rIns="0" wrap="square" tIns="45700">
              <a:spAutoFit/>
            </a:bodyPr>
            <a:lstStyle/>
            <a:p>
              <a:pPr indent="0" lvl="0" marL="0" marR="0" rtl="0" algn="ctr">
                <a:spcBef>
                  <a:spcPts val="0"/>
                </a:spcBef>
                <a:spcAft>
                  <a:spcPts val="0"/>
                </a:spcAft>
                <a:buNone/>
              </a:pPr>
              <a:r>
                <a:rPr b="1" lang="en-US" sz="2400">
                  <a:latin typeface="Calibri"/>
                  <a:ea typeface="Calibri"/>
                  <a:cs typeface="Calibri"/>
                  <a:sym typeface="Calibri"/>
                </a:rPr>
                <a:t>Officers and Owners</a:t>
              </a:r>
              <a:endParaRPr sz="2400"/>
            </a:p>
          </p:txBody>
        </p:sp>
        <p:sp>
          <p:nvSpPr>
            <p:cNvPr id="219" name="Google Shape;219;g31c3e8dd0a1_9_101"/>
            <p:cNvSpPr txBox="1"/>
            <p:nvPr/>
          </p:nvSpPr>
          <p:spPr>
            <a:xfrm>
              <a:off x="1268182" y="3426491"/>
              <a:ext cx="1500000" cy="1834800"/>
            </a:xfrm>
            <a:prstGeom prst="rect">
              <a:avLst/>
            </a:prstGeom>
            <a:noFill/>
            <a:ln>
              <a:noFill/>
            </a:ln>
          </p:spPr>
          <p:txBody>
            <a:bodyPr anchorCtr="0" anchor="t" bIns="45700" lIns="0" spcFirstLastPara="1" rIns="0" wrap="square" tIns="45700">
              <a:spAutoFit/>
            </a:bodyPr>
            <a:lstStyle/>
            <a:p>
              <a:pPr indent="0" lvl="0" marL="0" rtl="0" algn="ctr">
                <a:lnSpc>
                  <a:spcPct val="137977"/>
                </a:lnSpc>
                <a:spcBef>
                  <a:spcPts val="0"/>
                </a:spcBef>
                <a:spcAft>
                  <a:spcPts val="0"/>
                </a:spcAft>
                <a:buClr>
                  <a:schemeClr val="dk1"/>
                </a:buClr>
                <a:buSzPts val="1100"/>
                <a:buFont typeface="Arial"/>
                <a:buNone/>
              </a:pPr>
              <a:r>
                <a:rPr lang="en-US" sz="1700">
                  <a:solidFill>
                    <a:srgbClr val="051D40"/>
                  </a:solidFill>
                  <a:latin typeface="DM Sans"/>
                  <a:ea typeface="DM Sans"/>
                  <a:cs typeface="DM Sans"/>
                  <a:sym typeface="DM Sans"/>
                </a:rPr>
                <a:t>Details up to five most recent officers and owners for each company, including their roles and personal information.</a:t>
              </a:r>
              <a:endParaRPr sz="1700">
                <a:solidFill>
                  <a:srgbClr val="051D40"/>
                </a:solidFill>
                <a:latin typeface="DM Sans"/>
                <a:ea typeface="DM Sans"/>
                <a:cs typeface="DM Sans"/>
                <a:sym typeface="DM Sans"/>
              </a:endParaRPr>
            </a:p>
            <a:p>
              <a:pPr indent="0" lvl="0" marL="0" marR="0" rtl="0" algn="ctr">
                <a:spcBef>
                  <a:spcPts val="0"/>
                </a:spcBef>
                <a:spcAft>
                  <a:spcPts val="0"/>
                </a:spcAft>
                <a:buNone/>
              </a:pPr>
              <a:r>
                <a:t/>
              </a:r>
              <a:endParaRPr sz="1700">
                <a:solidFill>
                  <a:srgbClr val="595959"/>
                </a:solidFill>
                <a:latin typeface="Calibri"/>
                <a:ea typeface="Calibri"/>
                <a:cs typeface="Calibri"/>
                <a:sym typeface="Calibri"/>
              </a:endParaRPr>
            </a:p>
          </p:txBody>
        </p:sp>
        <p:cxnSp>
          <p:nvCxnSpPr>
            <p:cNvPr id="220" name="Google Shape;220;g31c3e8dd0a1_9_101"/>
            <p:cNvCxnSpPr/>
            <p:nvPr/>
          </p:nvCxnSpPr>
          <p:spPr>
            <a:xfrm>
              <a:off x="1268182" y="3288570"/>
              <a:ext cx="1500000" cy="0"/>
            </a:xfrm>
            <a:prstGeom prst="straightConnector1">
              <a:avLst/>
            </a:prstGeom>
            <a:noFill/>
            <a:ln cap="flat" cmpd="sng" w="9525">
              <a:solidFill>
                <a:schemeClr val="dk2"/>
              </a:solidFill>
              <a:prstDash val="solid"/>
              <a:miter lim="800000"/>
              <a:headEnd len="sm" w="sm" type="none"/>
              <a:tailEnd len="sm" w="sm" type="none"/>
            </a:ln>
          </p:spPr>
        </p:cxnSp>
      </p:grpSp>
      <p:grpSp>
        <p:nvGrpSpPr>
          <p:cNvPr id="221" name="Google Shape;221;g31c3e8dd0a1_9_101"/>
          <p:cNvGrpSpPr/>
          <p:nvPr/>
        </p:nvGrpSpPr>
        <p:grpSpPr>
          <a:xfrm>
            <a:off x="13649517" y="3536105"/>
            <a:ext cx="3572955" cy="5099037"/>
            <a:chOff x="838200" y="1673815"/>
            <a:chExt cx="2360100" cy="3711900"/>
          </a:xfrm>
        </p:grpSpPr>
        <p:sp>
          <p:nvSpPr>
            <p:cNvPr id="222" name="Google Shape;222;g31c3e8dd0a1_9_101"/>
            <p:cNvSpPr/>
            <p:nvPr/>
          </p:nvSpPr>
          <p:spPr>
            <a:xfrm>
              <a:off x="838200" y="1673815"/>
              <a:ext cx="2360100" cy="3711900"/>
            </a:xfrm>
            <a:prstGeom prst="roundRect">
              <a:avLst>
                <a:gd fmla="val 942" name="adj"/>
              </a:avLst>
            </a:prstGeom>
            <a:solidFill>
              <a:srgbClr val="F2F2F2">
                <a:alpha val="149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223" name="Google Shape;223;g31c3e8dd0a1_9_101"/>
            <p:cNvSpPr/>
            <p:nvPr/>
          </p:nvSpPr>
          <p:spPr>
            <a:xfrm>
              <a:off x="838200" y="1673815"/>
              <a:ext cx="2360100" cy="988200"/>
            </a:xfrm>
            <a:prstGeom prst="roundRect">
              <a:avLst>
                <a:gd fmla="val 2492" name="adj"/>
              </a:avLst>
            </a:prstGeom>
            <a:solidFill>
              <a:srgbClr val="CFF4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224" name="Google Shape;224;g31c3e8dd0a1_9_101"/>
            <p:cNvSpPr/>
            <p:nvPr/>
          </p:nvSpPr>
          <p:spPr>
            <a:xfrm>
              <a:off x="1114042" y="1928411"/>
              <a:ext cx="1808400" cy="3181500"/>
            </a:xfrm>
            <a:prstGeom prst="roundRect">
              <a:avLst>
                <a:gd fmla="val 2492" name="adj"/>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225" name="Google Shape;225;g31c3e8dd0a1_9_101"/>
            <p:cNvSpPr txBox="1"/>
            <p:nvPr/>
          </p:nvSpPr>
          <p:spPr>
            <a:xfrm>
              <a:off x="1268182" y="2750539"/>
              <a:ext cx="1500000" cy="336000"/>
            </a:xfrm>
            <a:prstGeom prst="rect">
              <a:avLst/>
            </a:prstGeom>
            <a:noFill/>
            <a:ln>
              <a:noFill/>
            </a:ln>
          </p:spPr>
          <p:txBody>
            <a:bodyPr anchorCtr="0" anchor="b" bIns="45700" lIns="0" spcFirstLastPara="1" rIns="0" wrap="square" tIns="45700">
              <a:spAutoFit/>
            </a:bodyPr>
            <a:lstStyle/>
            <a:p>
              <a:pPr indent="0" lvl="0" marL="0" marR="0" rtl="0" algn="ctr">
                <a:spcBef>
                  <a:spcPts val="0"/>
                </a:spcBef>
                <a:spcAft>
                  <a:spcPts val="0"/>
                </a:spcAft>
                <a:buNone/>
              </a:pPr>
              <a:r>
                <a:rPr b="1" lang="en-US" sz="2400">
                  <a:latin typeface="Calibri"/>
                  <a:ea typeface="Calibri"/>
                  <a:cs typeface="Calibri"/>
                  <a:sym typeface="Calibri"/>
                </a:rPr>
                <a:t>Filings</a:t>
              </a:r>
              <a:endParaRPr sz="2400"/>
            </a:p>
          </p:txBody>
        </p:sp>
        <p:sp>
          <p:nvSpPr>
            <p:cNvPr id="226" name="Google Shape;226;g31c3e8dd0a1_9_101"/>
            <p:cNvSpPr txBox="1"/>
            <p:nvPr/>
          </p:nvSpPr>
          <p:spPr>
            <a:xfrm>
              <a:off x="1268182" y="3426491"/>
              <a:ext cx="1500000" cy="1162500"/>
            </a:xfrm>
            <a:prstGeom prst="rect">
              <a:avLst/>
            </a:prstGeom>
            <a:noFill/>
            <a:ln>
              <a:noFill/>
            </a:ln>
          </p:spPr>
          <p:txBody>
            <a:bodyPr anchorCtr="0" anchor="t" bIns="45700" lIns="0" spcFirstLastPara="1" rIns="0" wrap="square" tIns="45700">
              <a:spAutoFit/>
            </a:bodyPr>
            <a:lstStyle/>
            <a:p>
              <a:pPr indent="0" lvl="0" marL="0" rtl="0" algn="ctr">
                <a:lnSpc>
                  <a:spcPct val="137977"/>
                </a:lnSpc>
                <a:spcBef>
                  <a:spcPts val="0"/>
                </a:spcBef>
                <a:spcAft>
                  <a:spcPts val="0"/>
                </a:spcAft>
                <a:buClr>
                  <a:schemeClr val="dk1"/>
                </a:buClr>
                <a:buFont typeface="Arial"/>
                <a:buNone/>
              </a:pPr>
              <a:r>
                <a:rPr lang="en-US" sz="1572">
                  <a:solidFill>
                    <a:srgbClr val="051D40"/>
                  </a:solidFill>
                  <a:latin typeface="DM Sans"/>
                  <a:ea typeface="DM Sans"/>
                  <a:cs typeface="DM Sans"/>
                  <a:sym typeface="DM Sans"/>
                </a:rPr>
                <a:t>Lists up to the five most recent filings for each company as of January 1, 2024</a:t>
              </a:r>
              <a:endParaRPr>
                <a:solidFill>
                  <a:schemeClr val="dk1"/>
                </a:solidFill>
              </a:endParaRPr>
            </a:p>
            <a:p>
              <a:pPr indent="0" lvl="0" marL="0" marR="0" rtl="0" algn="ctr">
                <a:spcBef>
                  <a:spcPts val="0"/>
                </a:spcBef>
                <a:spcAft>
                  <a:spcPts val="0"/>
                </a:spcAft>
                <a:buNone/>
              </a:pPr>
              <a:r>
                <a:t/>
              </a:r>
              <a:endParaRPr sz="1100">
                <a:solidFill>
                  <a:srgbClr val="595959"/>
                </a:solidFill>
                <a:latin typeface="Calibri"/>
                <a:ea typeface="Calibri"/>
                <a:cs typeface="Calibri"/>
                <a:sym typeface="Calibri"/>
              </a:endParaRPr>
            </a:p>
          </p:txBody>
        </p:sp>
        <p:cxnSp>
          <p:nvCxnSpPr>
            <p:cNvPr id="227" name="Google Shape;227;g31c3e8dd0a1_9_101"/>
            <p:cNvCxnSpPr/>
            <p:nvPr/>
          </p:nvCxnSpPr>
          <p:spPr>
            <a:xfrm>
              <a:off x="1268182" y="3288570"/>
              <a:ext cx="1500000" cy="0"/>
            </a:xfrm>
            <a:prstGeom prst="straightConnector1">
              <a:avLst/>
            </a:prstGeom>
            <a:noFill/>
            <a:ln cap="flat" cmpd="sng" w="9525">
              <a:solidFill>
                <a:schemeClr val="dk2"/>
              </a:solidFill>
              <a:prstDash val="solid"/>
              <a:miter lim="800000"/>
              <a:headEnd len="sm" w="sm" type="none"/>
              <a:tailEnd len="sm" w="sm" type="none"/>
            </a:ln>
          </p:spPr>
        </p:cxnSp>
      </p:grpSp>
      <p:sp>
        <p:nvSpPr>
          <p:cNvPr id="228" name="Google Shape;228;g31c3e8dd0a1_9_101"/>
          <p:cNvSpPr/>
          <p:nvPr/>
        </p:nvSpPr>
        <p:spPr>
          <a:xfrm>
            <a:off x="10863677" y="4105674"/>
            <a:ext cx="758215" cy="729730"/>
          </a:xfrm>
          <a:custGeom>
            <a:rect b="b" l="l" r="r" t="t"/>
            <a:pathLst>
              <a:path extrusionOk="0" h="838770" w="913512">
                <a:moveTo>
                  <a:pt x="0" y="0"/>
                </a:moveTo>
                <a:lnTo>
                  <a:pt x="913512" y="0"/>
                </a:lnTo>
                <a:lnTo>
                  <a:pt x="913512" y="838769"/>
                </a:lnTo>
                <a:lnTo>
                  <a:pt x="0" y="838769"/>
                </a:lnTo>
                <a:lnTo>
                  <a:pt x="0" y="0"/>
                </a:lnTo>
                <a:close/>
              </a:path>
            </a:pathLst>
          </a:custGeom>
          <a:blipFill rotWithShape="1">
            <a:blip r:embed="rId3">
              <a:alphaModFix/>
            </a:blip>
            <a:stretch>
              <a:fillRect b="0" l="0" r="0" t="0"/>
            </a:stretch>
          </a:blipFill>
          <a:ln>
            <a:noFill/>
          </a:ln>
        </p:spPr>
      </p:sp>
      <p:sp>
        <p:nvSpPr>
          <p:cNvPr id="229" name="Google Shape;229;g31c3e8dd0a1_9_101"/>
          <p:cNvSpPr/>
          <p:nvPr/>
        </p:nvSpPr>
        <p:spPr>
          <a:xfrm>
            <a:off x="2698072" y="4124802"/>
            <a:ext cx="884649" cy="854089"/>
          </a:xfrm>
          <a:custGeom>
            <a:rect b="b" l="l" r="r" t="t"/>
            <a:pathLst>
              <a:path extrusionOk="0" h="854089" w="884649">
                <a:moveTo>
                  <a:pt x="0" y="0"/>
                </a:moveTo>
                <a:lnTo>
                  <a:pt x="884650" y="0"/>
                </a:lnTo>
                <a:lnTo>
                  <a:pt x="884650" y="854089"/>
                </a:lnTo>
                <a:lnTo>
                  <a:pt x="0" y="854089"/>
                </a:lnTo>
                <a:lnTo>
                  <a:pt x="0" y="0"/>
                </a:lnTo>
                <a:close/>
              </a:path>
            </a:pathLst>
          </a:custGeom>
          <a:blipFill rotWithShape="1">
            <a:blip r:embed="rId4">
              <a:alphaModFix/>
            </a:blip>
            <a:stretch>
              <a:fillRect b="0" l="0" r="0" t="0"/>
            </a:stretch>
          </a:blipFill>
          <a:ln>
            <a:noFill/>
          </a:ln>
        </p:spPr>
      </p:sp>
      <p:sp>
        <p:nvSpPr>
          <p:cNvPr id="230" name="Google Shape;230;g31c3e8dd0a1_9_101"/>
          <p:cNvSpPr/>
          <p:nvPr/>
        </p:nvSpPr>
        <p:spPr>
          <a:xfrm>
            <a:off x="15057578" y="4186481"/>
            <a:ext cx="758318" cy="730742"/>
          </a:xfrm>
          <a:custGeom>
            <a:rect b="b" l="l" r="r" t="t"/>
            <a:pathLst>
              <a:path extrusionOk="0" h="730742" w="758318">
                <a:moveTo>
                  <a:pt x="0" y="0"/>
                </a:moveTo>
                <a:lnTo>
                  <a:pt x="758318" y="0"/>
                </a:lnTo>
                <a:lnTo>
                  <a:pt x="758318" y="730742"/>
                </a:lnTo>
                <a:lnTo>
                  <a:pt x="0" y="730742"/>
                </a:lnTo>
                <a:lnTo>
                  <a:pt x="0" y="0"/>
                </a:lnTo>
                <a:close/>
              </a:path>
            </a:pathLst>
          </a:custGeom>
          <a:blipFill rotWithShape="1">
            <a:blip r:embed="rId5">
              <a:alphaModFix/>
            </a:blip>
            <a:stretch>
              <a:fillRect b="0" l="0" r="0" t="0"/>
            </a:stretch>
          </a:blipFill>
          <a:ln>
            <a:noFill/>
          </a:ln>
        </p:spPr>
      </p:sp>
      <p:sp>
        <p:nvSpPr>
          <p:cNvPr id="231" name="Google Shape;231;g31c3e8dd0a1_9_101"/>
          <p:cNvSpPr/>
          <p:nvPr/>
        </p:nvSpPr>
        <p:spPr>
          <a:xfrm>
            <a:off x="6826441" y="4150042"/>
            <a:ext cx="756841" cy="803596"/>
          </a:xfrm>
          <a:custGeom>
            <a:rect b="b" l="l" r="r" t="t"/>
            <a:pathLst>
              <a:path extrusionOk="0" h="803596" w="756841">
                <a:moveTo>
                  <a:pt x="0" y="0"/>
                </a:moveTo>
                <a:lnTo>
                  <a:pt x="756841" y="0"/>
                </a:lnTo>
                <a:lnTo>
                  <a:pt x="756841" y="803596"/>
                </a:lnTo>
                <a:lnTo>
                  <a:pt x="0" y="803596"/>
                </a:lnTo>
                <a:lnTo>
                  <a:pt x="0" y="0"/>
                </a:lnTo>
                <a:close/>
              </a:path>
            </a:pathLst>
          </a:custGeom>
          <a:blipFill rotWithShape="1">
            <a:blip r:embed="rId6">
              <a:alphaModFix/>
            </a:blip>
            <a:stretch>
              <a:fillRect b="0" l="0" r="0" t="0"/>
            </a:stretch>
          </a:blipFill>
          <a:ln>
            <a:noFill/>
          </a:ln>
        </p:spPr>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35" name="Shape 235"/>
        <p:cNvGrpSpPr/>
        <p:nvPr/>
      </p:nvGrpSpPr>
      <p:grpSpPr>
        <a:xfrm>
          <a:off x="0" y="0"/>
          <a:ext cx="0" cy="0"/>
          <a:chOff x="0" y="0"/>
          <a:chExt cx="0" cy="0"/>
        </a:xfrm>
      </p:grpSpPr>
      <p:sp>
        <p:nvSpPr>
          <p:cNvPr id="236" name="Google Shape;236;p7"/>
          <p:cNvSpPr/>
          <p:nvPr/>
        </p:nvSpPr>
        <p:spPr>
          <a:xfrm>
            <a:off x="-2519628" y="7227483"/>
            <a:ext cx="7086596" cy="7086596"/>
          </a:xfrm>
          <a:custGeom>
            <a:rect b="b" l="l" r="r" t="t"/>
            <a:pathLst>
              <a:path extrusionOk="0" h="7086596" w="7086596">
                <a:moveTo>
                  <a:pt x="0" y="0"/>
                </a:moveTo>
                <a:lnTo>
                  <a:pt x="7086596" y="0"/>
                </a:lnTo>
                <a:lnTo>
                  <a:pt x="7086596" y="7086596"/>
                </a:lnTo>
                <a:lnTo>
                  <a:pt x="0" y="7086596"/>
                </a:lnTo>
                <a:lnTo>
                  <a:pt x="0" y="0"/>
                </a:lnTo>
                <a:close/>
              </a:path>
            </a:pathLst>
          </a:custGeom>
          <a:blipFill rotWithShape="1">
            <a:blip r:embed="rId3">
              <a:alphaModFix/>
            </a:blip>
            <a:stretch>
              <a:fillRect b="0" l="0" r="0" t="0"/>
            </a:stretch>
          </a:blipFill>
          <a:ln>
            <a:noFill/>
          </a:ln>
        </p:spPr>
      </p:sp>
      <p:sp>
        <p:nvSpPr>
          <p:cNvPr id="237" name="Google Shape;237;p7"/>
          <p:cNvSpPr/>
          <p:nvPr/>
        </p:nvSpPr>
        <p:spPr>
          <a:xfrm rot="10436461">
            <a:off x="14152110" y="-4118246"/>
            <a:ext cx="6566182" cy="6566182"/>
          </a:xfrm>
          <a:custGeom>
            <a:rect b="b" l="l" r="r" t="t"/>
            <a:pathLst>
              <a:path extrusionOk="0" h="6566182" w="6566182">
                <a:moveTo>
                  <a:pt x="0" y="0"/>
                </a:moveTo>
                <a:lnTo>
                  <a:pt x="6566182" y="0"/>
                </a:lnTo>
                <a:lnTo>
                  <a:pt x="6566182" y="6566183"/>
                </a:lnTo>
                <a:lnTo>
                  <a:pt x="0" y="6566183"/>
                </a:lnTo>
                <a:lnTo>
                  <a:pt x="0" y="0"/>
                </a:lnTo>
                <a:close/>
              </a:path>
            </a:pathLst>
          </a:custGeom>
          <a:blipFill rotWithShape="1">
            <a:blip r:embed="rId3">
              <a:alphaModFix/>
            </a:blip>
            <a:stretch>
              <a:fillRect b="0" l="0" r="0" t="0"/>
            </a:stretch>
          </a:blipFill>
          <a:ln>
            <a:noFill/>
          </a:ln>
        </p:spPr>
      </p:sp>
      <p:sp>
        <p:nvSpPr>
          <p:cNvPr id="238" name="Google Shape;238;p7"/>
          <p:cNvSpPr txBox="1"/>
          <p:nvPr/>
        </p:nvSpPr>
        <p:spPr>
          <a:xfrm>
            <a:off x="6210450" y="537525"/>
            <a:ext cx="5867100" cy="108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5650">
                <a:solidFill>
                  <a:schemeClr val="dk1"/>
                </a:solidFill>
              </a:rPr>
              <a:t>ERD DIAGRAM </a:t>
            </a:r>
            <a:endParaRPr b="1" sz="5650">
              <a:solidFill>
                <a:schemeClr val="dk1"/>
              </a:solidFill>
            </a:endParaRPr>
          </a:p>
        </p:txBody>
      </p:sp>
      <p:pic>
        <p:nvPicPr>
          <p:cNvPr id="239" name="Google Shape;239;p7"/>
          <p:cNvPicPr preferRelativeResize="0"/>
          <p:nvPr/>
        </p:nvPicPr>
        <p:blipFill>
          <a:blip r:embed="rId4">
            <a:alphaModFix/>
          </a:blip>
          <a:stretch>
            <a:fillRect/>
          </a:stretch>
        </p:blipFill>
        <p:spPr>
          <a:xfrm>
            <a:off x="3897641" y="2073868"/>
            <a:ext cx="10492718" cy="720606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51D40"/>
        </a:solidFill>
      </p:bgPr>
    </p:bg>
    <p:spTree>
      <p:nvGrpSpPr>
        <p:cNvPr id="243" name="Shape 243"/>
        <p:cNvGrpSpPr/>
        <p:nvPr/>
      </p:nvGrpSpPr>
      <p:grpSpPr>
        <a:xfrm>
          <a:off x="0" y="0"/>
          <a:ext cx="0" cy="0"/>
          <a:chOff x="0" y="0"/>
          <a:chExt cx="0" cy="0"/>
        </a:xfrm>
      </p:grpSpPr>
      <p:grpSp>
        <p:nvGrpSpPr>
          <p:cNvPr id="244" name="Google Shape;244;p6"/>
          <p:cNvGrpSpPr/>
          <p:nvPr/>
        </p:nvGrpSpPr>
        <p:grpSpPr>
          <a:xfrm>
            <a:off x="-6286157" y="0"/>
            <a:ext cx="15430157" cy="10545890"/>
            <a:chOff x="0" y="0"/>
            <a:chExt cx="5508856" cy="3765081"/>
          </a:xfrm>
        </p:grpSpPr>
        <p:sp>
          <p:nvSpPr>
            <p:cNvPr id="245" name="Google Shape;245;p6"/>
            <p:cNvSpPr/>
            <p:nvPr/>
          </p:nvSpPr>
          <p:spPr>
            <a:xfrm>
              <a:off x="0" y="0"/>
              <a:ext cx="5508856" cy="3765081"/>
            </a:xfrm>
            <a:custGeom>
              <a:rect b="b" l="l" r="r" t="t"/>
              <a:pathLst>
                <a:path extrusionOk="0" h="3765081" w="5508856">
                  <a:moveTo>
                    <a:pt x="0" y="0"/>
                  </a:moveTo>
                  <a:lnTo>
                    <a:pt x="3335085" y="0"/>
                  </a:lnTo>
                  <a:lnTo>
                    <a:pt x="5508856" y="3765081"/>
                  </a:lnTo>
                  <a:lnTo>
                    <a:pt x="2173770" y="3765081"/>
                  </a:lnTo>
                  <a:lnTo>
                    <a:pt x="0" y="0"/>
                  </a:lnTo>
                  <a:close/>
                </a:path>
              </a:pathLst>
            </a:custGeom>
            <a:solidFill>
              <a:srgbClr val="F1945B"/>
            </a:solidFill>
            <a:ln>
              <a:noFill/>
            </a:ln>
          </p:spPr>
        </p:sp>
        <p:sp>
          <p:nvSpPr>
            <p:cNvPr id="246" name="Google Shape;246;p6"/>
            <p:cNvSpPr/>
            <p:nvPr/>
          </p:nvSpPr>
          <p:spPr>
            <a:xfrm>
              <a:off x="0" y="0"/>
              <a:ext cx="5508856" cy="3765081"/>
            </a:xfrm>
            <a:custGeom>
              <a:rect b="b" l="l" r="r" t="t"/>
              <a:pathLst>
                <a:path extrusionOk="0" h="3765081" w="5508856">
                  <a:moveTo>
                    <a:pt x="0" y="0"/>
                  </a:moveTo>
                  <a:lnTo>
                    <a:pt x="3335085" y="0"/>
                  </a:lnTo>
                  <a:lnTo>
                    <a:pt x="5508856" y="3765081"/>
                  </a:lnTo>
                  <a:lnTo>
                    <a:pt x="2173770" y="3765081"/>
                  </a:lnTo>
                  <a:lnTo>
                    <a:pt x="0" y="0"/>
                  </a:lnTo>
                  <a:close/>
                </a:path>
              </a:pathLst>
            </a:custGeom>
            <a:blipFill rotWithShape="1">
              <a:blip r:embed="rId3">
                <a:alphaModFix/>
              </a:blip>
              <a:stretch>
                <a:fillRect b="0" l="-1258" r="-1257" t="0"/>
              </a:stretch>
            </a:blipFill>
            <a:ln>
              <a:noFill/>
            </a:ln>
          </p:spPr>
        </p:sp>
      </p:grpSp>
      <p:sp>
        <p:nvSpPr>
          <p:cNvPr id="247" name="Google Shape;247;p6"/>
          <p:cNvSpPr txBox="1"/>
          <p:nvPr/>
        </p:nvSpPr>
        <p:spPr>
          <a:xfrm>
            <a:off x="5944113" y="4051481"/>
            <a:ext cx="8457300" cy="1011300"/>
          </a:xfrm>
          <a:prstGeom prst="rect">
            <a:avLst/>
          </a:prstGeom>
          <a:noFill/>
          <a:ln>
            <a:noFill/>
          </a:ln>
        </p:spPr>
        <p:txBody>
          <a:bodyPr anchorCtr="0" anchor="t" bIns="0" lIns="0" spcFirstLastPara="1" rIns="0" wrap="square" tIns="0">
            <a:spAutoFit/>
          </a:bodyPr>
          <a:lstStyle/>
          <a:p>
            <a:pPr indent="0" lvl="0" marL="0" marR="0" rtl="0" algn="ctr">
              <a:lnSpc>
                <a:spcPct val="120018"/>
              </a:lnSpc>
              <a:spcBef>
                <a:spcPts val="0"/>
              </a:spcBef>
              <a:spcAft>
                <a:spcPts val="0"/>
              </a:spcAft>
              <a:buNone/>
            </a:pPr>
            <a:r>
              <a:rPr b="1" lang="en-US" sz="6569">
                <a:solidFill>
                  <a:srgbClr val="FFFFFF"/>
                </a:solidFill>
              </a:rPr>
              <a:t>DASHBOARD</a:t>
            </a:r>
            <a:r>
              <a:rPr b="1" i="0" lang="en-US" sz="6569" u="none" cap="none" strike="noStrike">
                <a:solidFill>
                  <a:srgbClr val="FFFFFF"/>
                </a:solidFill>
                <a:latin typeface="Arial"/>
                <a:ea typeface="Arial"/>
                <a:cs typeface="Arial"/>
                <a:sym typeface="Arial"/>
              </a:rPr>
              <a:t> </a:t>
            </a:r>
            <a:endParaRPr/>
          </a:p>
        </p:txBody>
      </p:sp>
      <p:sp>
        <p:nvSpPr>
          <p:cNvPr id="248" name="Google Shape;248;p6"/>
          <p:cNvSpPr txBox="1"/>
          <p:nvPr/>
        </p:nvSpPr>
        <p:spPr>
          <a:xfrm>
            <a:off x="6901587" y="5174987"/>
            <a:ext cx="6542100" cy="215400"/>
          </a:xfrm>
          <a:prstGeom prst="rect">
            <a:avLst/>
          </a:prstGeom>
          <a:noFill/>
          <a:ln>
            <a:noFill/>
          </a:ln>
        </p:spPr>
        <p:txBody>
          <a:bodyPr anchorCtr="0" anchor="t" bIns="0" lIns="0" spcFirstLastPara="1" rIns="0" wrap="square" tIns="0">
            <a:spAutoFit/>
          </a:bodyPr>
          <a:lstStyle/>
          <a:p>
            <a:pPr indent="0" lvl="0" marL="0" marR="0" rtl="0" algn="ctr">
              <a:lnSpc>
                <a:spcPct val="138044"/>
              </a:lnSpc>
              <a:spcBef>
                <a:spcPts val="0"/>
              </a:spcBef>
              <a:spcAft>
                <a:spcPts val="0"/>
              </a:spcAft>
              <a:buNone/>
            </a:pPr>
            <a:r>
              <a:t/>
            </a:r>
            <a:endParaRPr/>
          </a:p>
        </p:txBody>
      </p:sp>
      <p:sp>
        <p:nvSpPr>
          <p:cNvPr id="249" name="Google Shape;249;p6"/>
          <p:cNvSpPr/>
          <p:nvPr/>
        </p:nvSpPr>
        <p:spPr>
          <a:xfrm>
            <a:off x="-2622339" y="7919689"/>
            <a:ext cx="6452848" cy="5596379"/>
          </a:xfrm>
          <a:custGeom>
            <a:rect b="b" l="l" r="r" t="t"/>
            <a:pathLst>
              <a:path extrusionOk="0" h="5596379" w="6452848">
                <a:moveTo>
                  <a:pt x="0" y="0"/>
                </a:moveTo>
                <a:lnTo>
                  <a:pt x="6452849" y="0"/>
                </a:lnTo>
                <a:lnTo>
                  <a:pt x="6452849" y="5596379"/>
                </a:lnTo>
                <a:lnTo>
                  <a:pt x="0" y="5596379"/>
                </a:lnTo>
                <a:lnTo>
                  <a:pt x="0" y="0"/>
                </a:lnTo>
                <a:close/>
              </a:path>
            </a:pathLst>
          </a:custGeom>
          <a:blipFill rotWithShape="1">
            <a:blip r:embed="rId4">
              <a:alphaModFix/>
            </a:blip>
            <a:stretch>
              <a:fillRect b="0" l="0" r="0" t="0"/>
            </a:stretch>
          </a:blipFill>
          <a:ln>
            <a:noFill/>
          </a:ln>
        </p:spPr>
      </p:sp>
      <p:sp>
        <p:nvSpPr>
          <p:cNvPr id="250" name="Google Shape;250;p6"/>
          <p:cNvSpPr/>
          <p:nvPr/>
        </p:nvSpPr>
        <p:spPr>
          <a:xfrm rot="10800000">
            <a:off x="13367400" y="-2798190"/>
            <a:ext cx="6452848" cy="5596379"/>
          </a:xfrm>
          <a:custGeom>
            <a:rect b="b" l="l" r="r" t="t"/>
            <a:pathLst>
              <a:path extrusionOk="0" h="5596379" w="6452848">
                <a:moveTo>
                  <a:pt x="0" y="0"/>
                </a:moveTo>
                <a:lnTo>
                  <a:pt x="6452849" y="0"/>
                </a:lnTo>
                <a:lnTo>
                  <a:pt x="6452849" y="5596380"/>
                </a:lnTo>
                <a:lnTo>
                  <a:pt x="0" y="5596380"/>
                </a:lnTo>
                <a:lnTo>
                  <a:pt x="0" y="0"/>
                </a:lnTo>
                <a:close/>
              </a:path>
            </a:pathLst>
          </a:custGeom>
          <a:blipFill rotWithShape="1">
            <a:blip r:embed="rId4">
              <a:alphaModFix/>
            </a:blip>
            <a:stretch>
              <a:fillRect b="0" l="0" r="0" t="0"/>
            </a:stretch>
          </a:blipFill>
          <a:ln>
            <a:noFill/>
          </a:ln>
        </p:spPr>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54" name="Shape 254"/>
        <p:cNvGrpSpPr/>
        <p:nvPr/>
      </p:nvGrpSpPr>
      <p:grpSpPr>
        <a:xfrm>
          <a:off x="0" y="0"/>
          <a:ext cx="0" cy="0"/>
          <a:chOff x="0" y="0"/>
          <a:chExt cx="0" cy="0"/>
        </a:xfrm>
      </p:grpSpPr>
      <p:pic>
        <p:nvPicPr>
          <p:cNvPr id="255" name="Google Shape;255;g31c3e8dd0a1_9_210"/>
          <p:cNvPicPr preferRelativeResize="0"/>
          <p:nvPr/>
        </p:nvPicPr>
        <p:blipFill>
          <a:blip r:embed="rId4">
            <a:alphaModFix/>
          </a:blip>
          <a:stretch>
            <a:fillRect/>
          </a:stretch>
        </p:blipFill>
        <p:spPr>
          <a:xfrm>
            <a:off x="0" y="0"/>
            <a:ext cx="18288000" cy="1028700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pic>
        <p:nvPicPr>
          <p:cNvPr id="260" name="Google Shape;260;g31c3e8dd0a1_14_0"/>
          <p:cNvPicPr preferRelativeResize="0"/>
          <p:nvPr/>
        </p:nvPicPr>
        <p:blipFill>
          <a:blip r:embed="rId3">
            <a:alphaModFix/>
          </a:blip>
          <a:stretch>
            <a:fillRect/>
          </a:stretch>
        </p:blipFill>
        <p:spPr>
          <a:xfrm>
            <a:off x="152400" y="152400"/>
            <a:ext cx="17473116" cy="99822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2006-08-16T00:00:00Z</dcterms:created>
</cp:coreProperties>
</file>